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19"/>
  </p:notesMasterIdLst>
  <p:sldIdLst>
    <p:sldId id="256" r:id="rId5"/>
    <p:sldId id="257" r:id="rId6"/>
    <p:sldId id="298" r:id="rId7"/>
    <p:sldId id="258" r:id="rId8"/>
    <p:sldId id="297" r:id="rId9"/>
    <p:sldId id="259" r:id="rId10"/>
    <p:sldId id="299" r:id="rId11"/>
    <p:sldId id="260" r:id="rId12"/>
    <p:sldId id="261" r:id="rId13"/>
    <p:sldId id="301" r:id="rId14"/>
    <p:sldId id="262" r:id="rId15"/>
    <p:sldId id="278" r:id="rId16"/>
    <p:sldId id="263" r:id="rId17"/>
    <p:sldId id="274"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mfortaa" panose="020B0604020202020204" charset="0"/>
      <p:regular r:id="rId24"/>
      <p:bold r:id="rId25"/>
    </p:embeddedFont>
    <p:embeddedFont>
      <p:font typeface="Comic Sans MS" panose="030F0702030302020204" pitchFamily="66" charset="0"/>
      <p:regular r:id="rId26"/>
      <p:bold r:id="rId27"/>
      <p:italic r:id="rId28"/>
      <p:boldItalic r:id="rId29"/>
    </p:embeddedFont>
    <p:embeddedFont>
      <p:font typeface="Permanent Marker"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1EA9E-36BD-45F5-9B5A-281029CB5A91}" v="3" dt="2020-10-07T19:43:54.926"/>
  </p1510:revLst>
</p1510:revInfo>
</file>

<file path=ppt/tableStyles.xml><?xml version="1.0" encoding="utf-8"?>
<a:tblStyleLst xmlns:a="http://schemas.openxmlformats.org/drawingml/2006/main" def="{11AC9398-AA63-4CF2-8C45-C3B251989DF1}">
  <a:tblStyle styleId="{11AC9398-AA63-4CF2-8C45-C3B251989D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154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g6153f2b44b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6153f2b44b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6039a3cf85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6039a3cf85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6039a3cf85_1_14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6039a3cf85_1_14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039a3cf85_1_15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039a3cf85_1_15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24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15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16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bg>
      <p:bgPr>
        <a:solidFill>
          <a:srgbClr val="FFFCF9"/>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BLANK_1_1">
    <p:bg>
      <p:bgPr>
        <a:solidFill>
          <a:srgbClr val="FFFFFF"/>
        </a:solidFill>
        <a:effectLst/>
      </p:bgPr>
    </p:bg>
    <p:spTree>
      <p:nvGrpSpPr>
        <p:cNvPr id="1" name="Shape 3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BIG_NUMBER_1_1_4">
    <p:spTree>
      <p:nvGrpSpPr>
        <p:cNvPr id="1" name="Shape 24"/>
        <p:cNvGrpSpPr/>
        <p:nvPr/>
      </p:nvGrpSpPr>
      <p:grpSpPr>
        <a:xfrm>
          <a:off x="0" y="0"/>
          <a:ext cx="0" cy="0"/>
          <a:chOff x="0" y="0"/>
          <a:chExt cx="0" cy="0"/>
        </a:xfrm>
      </p:grpSpPr>
      <p:grpSp>
        <p:nvGrpSpPr>
          <p:cNvPr id="25" name="Google Shape;25;p3"/>
          <p:cNvGrpSpPr/>
          <p:nvPr/>
        </p:nvGrpSpPr>
        <p:grpSpPr>
          <a:xfrm>
            <a:off x="-12452" y="310275"/>
            <a:ext cx="9180800" cy="4538300"/>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38" name="Google Shape;38;p3"/>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marL="914400" lvl="1"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marL="1371600" lvl="2"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marL="1828800" lvl="3"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marL="2286000" lvl="4"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marL="2743200" lvl="5"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marL="3200400" lvl="6"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marL="3657600" lvl="7"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marL="4114800" lvl="8" indent="-2921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621325" y="532975"/>
            <a:ext cx="2926500" cy="130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rtl="0">
              <a:spcBef>
                <a:spcPts val="0"/>
              </a:spcBef>
              <a:spcAft>
                <a:spcPts val="0"/>
              </a:spcAft>
              <a:buSzPts val="3600"/>
              <a:buFont typeface="Permanent Marker"/>
              <a:buNone/>
              <a:defRPr sz="3600">
                <a:latin typeface="Permanent Marker"/>
                <a:ea typeface="Permanent Marker"/>
                <a:cs typeface="Permanent Marker"/>
                <a:sym typeface="Permanent Marker"/>
              </a:defRPr>
            </a:lvl2pPr>
            <a:lvl3pPr lvl="2" algn="ctr" rtl="0">
              <a:spcBef>
                <a:spcPts val="0"/>
              </a:spcBef>
              <a:spcAft>
                <a:spcPts val="0"/>
              </a:spcAft>
              <a:buSzPts val="3600"/>
              <a:buFont typeface="Permanent Marker"/>
              <a:buNone/>
              <a:defRPr sz="3600">
                <a:latin typeface="Permanent Marker"/>
                <a:ea typeface="Permanent Marker"/>
                <a:cs typeface="Permanent Marker"/>
                <a:sym typeface="Permanent Marker"/>
              </a:defRPr>
            </a:lvl3pPr>
            <a:lvl4pPr lvl="3" algn="ctr" rtl="0">
              <a:spcBef>
                <a:spcPts val="0"/>
              </a:spcBef>
              <a:spcAft>
                <a:spcPts val="0"/>
              </a:spcAft>
              <a:buSzPts val="3600"/>
              <a:buFont typeface="Permanent Marker"/>
              <a:buNone/>
              <a:defRPr sz="3600">
                <a:latin typeface="Permanent Marker"/>
                <a:ea typeface="Permanent Marker"/>
                <a:cs typeface="Permanent Marker"/>
                <a:sym typeface="Permanent Marker"/>
              </a:defRPr>
            </a:lvl4pPr>
            <a:lvl5pPr lvl="4" algn="ctr" rtl="0">
              <a:spcBef>
                <a:spcPts val="0"/>
              </a:spcBef>
              <a:spcAft>
                <a:spcPts val="0"/>
              </a:spcAft>
              <a:buSzPts val="3600"/>
              <a:buFont typeface="Permanent Marker"/>
              <a:buNone/>
              <a:defRPr sz="3600">
                <a:latin typeface="Permanent Marker"/>
                <a:ea typeface="Permanent Marker"/>
                <a:cs typeface="Permanent Marker"/>
                <a:sym typeface="Permanent Marker"/>
              </a:defRPr>
            </a:lvl5pPr>
            <a:lvl6pPr lvl="5" algn="ctr" rtl="0">
              <a:spcBef>
                <a:spcPts val="0"/>
              </a:spcBef>
              <a:spcAft>
                <a:spcPts val="0"/>
              </a:spcAft>
              <a:buSzPts val="3600"/>
              <a:buFont typeface="Permanent Marker"/>
              <a:buNone/>
              <a:defRPr sz="3600">
                <a:latin typeface="Permanent Marker"/>
                <a:ea typeface="Permanent Marker"/>
                <a:cs typeface="Permanent Marker"/>
                <a:sym typeface="Permanent Marker"/>
              </a:defRPr>
            </a:lvl6pPr>
            <a:lvl7pPr lvl="6" algn="ctr" rtl="0">
              <a:spcBef>
                <a:spcPts val="0"/>
              </a:spcBef>
              <a:spcAft>
                <a:spcPts val="0"/>
              </a:spcAft>
              <a:buSzPts val="3600"/>
              <a:buFont typeface="Permanent Marker"/>
              <a:buNone/>
              <a:defRPr sz="3600">
                <a:latin typeface="Permanent Marker"/>
                <a:ea typeface="Permanent Marker"/>
                <a:cs typeface="Permanent Marker"/>
                <a:sym typeface="Permanent Marker"/>
              </a:defRPr>
            </a:lvl7pPr>
            <a:lvl8pPr lvl="7" algn="ctr" rtl="0">
              <a:spcBef>
                <a:spcPts val="0"/>
              </a:spcBef>
              <a:spcAft>
                <a:spcPts val="0"/>
              </a:spcAft>
              <a:buSzPts val="3600"/>
              <a:buFont typeface="Permanent Marker"/>
              <a:buNone/>
              <a:defRPr sz="3600">
                <a:latin typeface="Permanent Marker"/>
                <a:ea typeface="Permanent Marker"/>
                <a:cs typeface="Permanent Marker"/>
                <a:sym typeface="Permanent Marker"/>
              </a:defRPr>
            </a:lvl8pPr>
            <a:lvl9pPr lvl="8" algn="ctr" rtl="0">
              <a:spcBef>
                <a:spcPts val="0"/>
              </a:spcBef>
              <a:spcAft>
                <a:spcPts val="0"/>
              </a:spcAft>
              <a:buSzPts val="3600"/>
              <a:buFont typeface="Permanent Marker"/>
              <a:buNone/>
              <a:defRPr sz="36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14"/>
        <p:cNvGrpSpPr/>
        <p:nvPr/>
      </p:nvGrpSpPr>
      <p:grpSpPr>
        <a:xfrm>
          <a:off x="0" y="0"/>
          <a:ext cx="0" cy="0"/>
          <a:chOff x="0" y="0"/>
          <a:chExt cx="0" cy="0"/>
        </a:xfrm>
      </p:grpSpPr>
      <p:sp>
        <p:nvSpPr>
          <p:cNvPr id="115" name="Google Shape;115;p9"/>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16" name="Google Shape;116;p9"/>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17" name="Google Shape;117;p9"/>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grpSp>
        <p:nvGrpSpPr>
          <p:cNvPr id="118" name="Google Shape;118;p9"/>
          <p:cNvGrpSpPr/>
          <p:nvPr/>
        </p:nvGrpSpPr>
        <p:grpSpPr>
          <a:xfrm>
            <a:off x="-12452" y="310275"/>
            <a:ext cx="9180800" cy="4538300"/>
            <a:chOff x="-12452" y="310275"/>
            <a:chExt cx="9180800" cy="4538300"/>
          </a:xfrm>
        </p:grpSpPr>
        <p:cxnSp>
          <p:nvCxnSpPr>
            <p:cNvPr id="119" name="Google Shape;119;p9"/>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0" name="Google Shape;120;p9"/>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1" name="Google Shape;121;p9"/>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2" name="Google Shape;122;p9"/>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3" name="Google Shape;123;p9"/>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4" name="Google Shape;124;p9"/>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5" name="Google Shape;125;p9"/>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6" name="Google Shape;126;p9"/>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7" name="Google Shape;127;p9"/>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8" name="Google Shape;128;p9"/>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29" name="Google Shape;129;p9"/>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130" name="Google Shape;130;p9"/>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131" name="Google Shape;131;p9"/>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61"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st-marys-ce-pz.cornwall.sch.uk/"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9"/>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dirty="0"/>
              <a:t>Welcome to our </a:t>
            </a:r>
            <a:br>
              <a:rPr lang="en" sz="4400" b="1" dirty="0"/>
            </a:br>
            <a:r>
              <a:rPr lang="en" sz="4400" b="1" dirty="0"/>
              <a:t>reception class</a:t>
            </a:r>
            <a:endParaRPr sz="4400" b="1" dirty="0"/>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a:off x="7281641" y="1136546"/>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3"/>
          <p:cNvGrpSpPr/>
          <p:nvPr/>
        </p:nvGrpSpPr>
        <p:grpSpPr>
          <a:xfrm>
            <a:off x="1960499" y="1511252"/>
            <a:ext cx="690310" cy="1154730"/>
            <a:chOff x="1960499" y="1511252"/>
            <a:chExt cx="690310" cy="1154730"/>
          </a:xfrm>
        </p:grpSpPr>
        <p:sp>
          <p:nvSpPr>
            <p:cNvPr id="349" name="Google Shape;349;p23"/>
            <p:cNvSpPr/>
            <p:nvPr/>
          </p:nvSpPr>
          <p:spPr>
            <a:xfrm>
              <a:off x="2276433" y="1802367"/>
              <a:ext cx="230886" cy="126347"/>
            </a:xfrm>
            <a:custGeom>
              <a:avLst/>
              <a:gdLst/>
              <a:ahLst/>
              <a:cxnLst/>
              <a:rect l="l" t="t" r="r" b="b"/>
              <a:pathLst>
                <a:path w="6977" h="3818" extrusionOk="0">
                  <a:moveTo>
                    <a:pt x="276" y="1"/>
                  </a:moveTo>
                  <a:cubicBezTo>
                    <a:pt x="139" y="1"/>
                    <a:pt x="1" y="93"/>
                    <a:pt x="23" y="254"/>
                  </a:cubicBezTo>
                  <a:cubicBezTo>
                    <a:pt x="330" y="2383"/>
                    <a:pt x="2225" y="3818"/>
                    <a:pt x="4168" y="3818"/>
                  </a:cubicBezTo>
                  <a:cubicBezTo>
                    <a:pt x="5069" y="3818"/>
                    <a:pt x="5980" y="3509"/>
                    <a:pt x="6748" y="2818"/>
                  </a:cubicBezTo>
                  <a:cubicBezTo>
                    <a:pt x="6976" y="2612"/>
                    <a:pt x="6750" y="2279"/>
                    <a:pt x="6495" y="2279"/>
                  </a:cubicBezTo>
                  <a:cubicBezTo>
                    <a:pt x="6441" y="2279"/>
                    <a:pt x="6387" y="2293"/>
                    <a:pt x="6335" y="2327"/>
                  </a:cubicBezTo>
                  <a:cubicBezTo>
                    <a:pt x="5574" y="2813"/>
                    <a:pt x="4765" y="3049"/>
                    <a:pt x="3997" y="3049"/>
                  </a:cubicBezTo>
                  <a:cubicBezTo>
                    <a:pt x="2412" y="3049"/>
                    <a:pt x="996" y="2047"/>
                    <a:pt x="515" y="172"/>
                  </a:cubicBezTo>
                  <a:cubicBezTo>
                    <a:pt x="484" y="54"/>
                    <a:pt x="38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1960499" y="1705670"/>
              <a:ext cx="614064" cy="960311"/>
            </a:xfrm>
            <a:custGeom>
              <a:avLst/>
              <a:gdLst/>
              <a:ahLst/>
              <a:cxnLst/>
              <a:rect l="l" t="t" r="r" b="b"/>
              <a:pathLst>
                <a:path w="18556" h="29019" extrusionOk="0">
                  <a:moveTo>
                    <a:pt x="10334" y="766"/>
                  </a:moveTo>
                  <a:cubicBezTo>
                    <a:pt x="10935" y="766"/>
                    <a:pt x="11549" y="893"/>
                    <a:pt x="12091" y="1054"/>
                  </a:cubicBezTo>
                  <a:cubicBezTo>
                    <a:pt x="14232" y="1688"/>
                    <a:pt x="16436" y="2668"/>
                    <a:pt x="17628" y="4644"/>
                  </a:cubicBezTo>
                  <a:cubicBezTo>
                    <a:pt x="17654" y="4687"/>
                    <a:pt x="17689" y="4723"/>
                    <a:pt x="17730" y="4749"/>
                  </a:cubicBezTo>
                  <a:cubicBezTo>
                    <a:pt x="18146" y="6589"/>
                    <a:pt x="16423" y="7814"/>
                    <a:pt x="14642" y="7814"/>
                  </a:cubicBezTo>
                  <a:cubicBezTo>
                    <a:pt x="14327" y="7814"/>
                    <a:pt x="14011" y="7776"/>
                    <a:pt x="13704" y="7696"/>
                  </a:cubicBezTo>
                  <a:cubicBezTo>
                    <a:pt x="13671" y="7687"/>
                    <a:pt x="13639" y="7683"/>
                    <a:pt x="13610" y="7683"/>
                  </a:cubicBezTo>
                  <a:cubicBezTo>
                    <a:pt x="13259" y="7683"/>
                    <a:pt x="13168" y="8251"/>
                    <a:pt x="13555" y="8361"/>
                  </a:cubicBezTo>
                  <a:cubicBezTo>
                    <a:pt x="13978" y="8481"/>
                    <a:pt x="14415" y="8542"/>
                    <a:pt x="14854" y="8542"/>
                  </a:cubicBezTo>
                  <a:cubicBezTo>
                    <a:pt x="14963" y="8542"/>
                    <a:pt x="15073" y="8538"/>
                    <a:pt x="15182" y="8531"/>
                  </a:cubicBezTo>
                  <a:lnTo>
                    <a:pt x="15182" y="8531"/>
                  </a:lnTo>
                  <a:cubicBezTo>
                    <a:pt x="14571" y="11778"/>
                    <a:pt x="13001" y="14918"/>
                    <a:pt x="11802" y="17979"/>
                  </a:cubicBezTo>
                  <a:cubicBezTo>
                    <a:pt x="11210" y="19488"/>
                    <a:pt x="10615" y="20996"/>
                    <a:pt x="10030" y="22508"/>
                  </a:cubicBezTo>
                  <a:cubicBezTo>
                    <a:pt x="9417" y="24090"/>
                    <a:pt x="8957" y="25910"/>
                    <a:pt x="7893" y="27262"/>
                  </a:cubicBezTo>
                  <a:cubicBezTo>
                    <a:pt x="7863" y="27250"/>
                    <a:pt x="7832" y="27244"/>
                    <a:pt x="7801" y="27244"/>
                  </a:cubicBezTo>
                  <a:cubicBezTo>
                    <a:pt x="7744" y="27244"/>
                    <a:pt x="7687" y="27264"/>
                    <a:pt x="7640" y="27300"/>
                  </a:cubicBezTo>
                  <a:cubicBezTo>
                    <a:pt x="6817" y="27949"/>
                    <a:pt x="5842" y="28267"/>
                    <a:pt x="4897" y="28267"/>
                  </a:cubicBezTo>
                  <a:cubicBezTo>
                    <a:pt x="3221" y="28267"/>
                    <a:pt x="1637" y="27266"/>
                    <a:pt x="1157" y="25326"/>
                  </a:cubicBezTo>
                  <a:cubicBezTo>
                    <a:pt x="563" y="22925"/>
                    <a:pt x="2064" y="20134"/>
                    <a:pt x="2874" y="17962"/>
                  </a:cubicBezTo>
                  <a:cubicBezTo>
                    <a:pt x="4456" y="13726"/>
                    <a:pt x="6355" y="9471"/>
                    <a:pt x="7556" y="5106"/>
                  </a:cubicBezTo>
                  <a:cubicBezTo>
                    <a:pt x="7767" y="5445"/>
                    <a:pt x="8032" y="5748"/>
                    <a:pt x="8342" y="6004"/>
                  </a:cubicBezTo>
                  <a:cubicBezTo>
                    <a:pt x="8381" y="6036"/>
                    <a:pt x="8427" y="6050"/>
                    <a:pt x="8473" y="6050"/>
                  </a:cubicBezTo>
                  <a:cubicBezTo>
                    <a:pt x="8631" y="6050"/>
                    <a:pt x="8787" y="5884"/>
                    <a:pt x="8665" y="5731"/>
                  </a:cubicBezTo>
                  <a:cubicBezTo>
                    <a:pt x="7761" y="4608"/>
                    <a:pt x="7199" y="2841"/>
                    <a:pt x="8268" y="1602"/>
                  </a:cubicBezTo>
                  <a:cubicBezTo>
                    <a:pt x="8807" y="978"/>
                    <a:pt x="9559" y="766"/>
                    <a:pt x="10334" y="766"/>
                  </a:cubicBezTo>
                  <a:close/>
                  <a:moveTo>
                    <a:pt x="10402" y="0"/>
                  </a:moveTo>
                  <a:cubicBezTo>
                    <a:pt x="10151" y="0"/>
                    <a:pt x="9900" y="21"/>
                    <a:pt x="9653" y="66"/>
                  </a:cubicBezTo>
                  <a:cubicBezTo>
                    <a:pt x="7317" y="492"/>
                    <a:pt x="6502" y="2813"/>
                    <a:pt x="7317" y="4656"/>
                  </a:cubicBezTo>
                  <a:cubicBezTo>
                    <a:pt x="7302" y="4671"/>
                    <a:pt x="7288" y="4688"/>
                    <a:pt x="7279" y="4706"/>
                  </a:cubicBezTo>
                  <a:cubicBezTo>
                    <a:pt x="5717" y="7878"/>
                    <a:pt x="4634" y="11337"/>
                    <a:pt x="3376" y="14639"/>
                  </a:cubicBezTo>
                  <a:cubicBezTo>
                    <a:pt x="2307" y="17446"/>
                    <a:pt x="702" y="20479"/>
                    <a:pt x="359" y="23496"/>
                  </a:cubicBezTo>
                  <a:cubicBezTo>
                    <a:pt x="1" y="26640"/>
                    <a:pt x="2315" y="29019"/>
                    <a:pt x="4930" y="29019"/>
                  </a:cubicBezTo>
                  <a:cubicBezTo>
                    <a:pt x="5972" y="29019"/>
                    <a:pt x="7062" y="28641"/>
                    <a:pt x="8049" y="27784"/>
                  </a:cubicBezTo>
                  <a:cubicBezTo>
                    <a:pt x="8091" y="27748"/>
                    <a:pt x="8120" y="27696"/>
                    <a:pt x="8129" y="27639"/>
                  </a:cubicBezTo>
                  <a:cubicBezTo>
                    <a:pt x="9117" y="26827"/>
                    <a:pt x="9529" y="25652"/>
                    <a:pt x="10019" y="24447"/>
                  </a:cubicBezTo>
                  <a:cubicBezTo>
                    <a:pt x="10805" y="22517"/>
                    <a:pt x="11567" y="20580"/>
                    <a:pt x="12336" y="18642"/>
                  </a:cubicBezTo>
                  <a:cubicBezTo>
                    <a:pt x="13623" y="15398"/>
                    <a:pt x="15563" y="11903"/>
                    <a:pt x="15961" y="8398"/>
                  </a:cubicBezTo>
                  <a:cubicBezTo>
                    <a:pt x="16608" y="8220"/>
                    <a:pt x="17204" y="7877"/>
                    <a:pt x="17658" y="7335"/>
                  </a:cubicBezTo>
                  <a:cubicBezTo>
                    <a:pt x="18349" y="6512"/>
                    <a:pt x="18556" y="5397"/>
                    <a:pt x="18190" y="4435"/>
                  </a:cubicBezTo>
                  <a:cubicBezTo>
                    <a:pt x="18187" y="4391"/>
                    <a:pt x="18175" y="4348"/>
                    <a:pt x="18155" y="4310"/>
                  </a:cubicBezTo>
                  <a:cubicBezTo>
                    <a:pt x="17357" y="2706"/>
                    <a:pt x="15926" y="1795"/>
                    <a:pt x="14323" y="1101"/>
                  </a:cubicBezTo>
                  <a:cubicBezTo>
                    <a:pt x="13129" y="585"/>
                    <a:pt x="11748" y="0"/>
                    <a:pt x="10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040749" y="2214401"/>
              <a:ext cx="274932" cy="375269"/>
            </a:xfrm>
            <a:custGeom>
              <a:avLst/>
              <a:gdLst/>
              <a:ahLst/>
              <a:cxnLst/>
              <a:rect l="l" t="t" r="r" b="b"/>
              <a:pathLst>
                <a:path w="8308" h="11340" extrusionOk="0">
                  <a:moveTo>
                    <a:pt x="2929" y="545"/>
                  </a:moveTo>
                  <a:cubicBezTo>
                    <a:pt x="3422" y="1283"/>
                    <a:pt x="3465" y="2425"/>
                    <a:pt x="4515" y="2609"/>
                  </a:cubicBezTo>
                  <a:cubicBezTo>
                    <a:pt x="4575" y="2620"/>
                    <a:pt x="4637" y="2625"/>
                    <a:pt x="4700" y="2625"/>
                  </a:cubicBezTo>
                  <a:cubicBezTo>
                    <a:pt x="5372" y="2625"/>
                    <a:pt x="6187" y="2073"/>
                    <a:pt x="6861" y="2073"/>
                  </a:cubicBezTo>
                  <a:cubicBezTo>
                    <a:pt x="7084" y="2073"/>
                    <a:pt x="7293" y="2134"/>
                    <a:pt x="7474" y="2297"/>
                  </a:cubicBezTo>
                  <a:cubicBezTo>
                    <a:pt x="6984" y="3715"/>
                    <a:pt x="6497" y="5135"/>
                    <a:pt x="6010" y="6555"/>
                  </a:cubicBezTo>
                  <a:cubicBezTo>
                    <a:pt x="5496" y="8060"/>
                    <a:pt x="5035" y="10028"/>
                    <a:pt x="3382" y="10543"/>
                  </a:cubicBezTo>
                  <a:cubicBezTo>
                    <a:pt x="3338" y="10494"/>
                    <a:pt x="3276" y="10468"/>
                    <a:pt x="3213" y="10468"/>
                  </a:cubicBezTo>
                  <a:cubicBezTo>
                    <a:pt x="3179" y="10468"/>
                    <a:pt x="3145" y="10475"/>
                    <a:pt x="3114" y="10491"/>
                  </a:cubicBezTo>
                  <a:cubicBezTo>
                    <a:pt x="2727" y="10663"/>
                    <a:pt x="2404" y="10738"/>
                    <a:pt x="2135" y="10738"/>
                  </a:cubicBezTo>
                  <a:cubicBezTo>
                    <a:pt x="374" y="10738"/>
                    <a:pt x="919" y="7496"/>
                    <a:pt x="1069" y="6694"/>
                  </a:cubicBezTo>
                  <a:cubicBezTo>
                    <a:pt x="1183" y="6089"/>
                    <a:pt x="1330" y="5489"/>
                    <a:pt x="1486" y="4894"/>
                  </a:cubicBezTo>
                  <a:cubicBezTo>
                    <a:pt x="1876" y="3413"/>
                    <a:pt x="2405" y="1981"/>
                    <a:pt x="2929" y="545"/>
                  </a:cubicBezTo>
                  <a:close/>
                  <a:moveTo>
                    <a:pt x="2829" y="1"/>
                  </a:moveTo>
                  <a:cubicBezTo>
                    <a:pt x="2768" y="1"/>
                    <a:pt x="2706" y="32"/>
                    <a:pt x="2662" y="108"/>
                  </a:cubicBezTo>
                  <a:cubicBezTo>
                    <a:pt x="1275" y="2525"/>
                    <a:pt x="0" y="5852"/>
                    <a:pt x="111" y="8677"/>
                  </a:cubicBezTo>
                  <a:cubicBezTo>
                    <a:pt x="161" y="9993"/>
                    <a:pt x="1071" y="11339"/>
                    <a:pt x="2284" y="11339"/>
                  </a:cubicBezTo>
                  <a:cubicBezTo>
                    <a:pt x="2565" y="11339"/>
                    <a:pt x="2862" y="11267"/>
                    <a:pt x="3169" y="11105"/>
                  </a:cubicBezTo>
                  <a:cubicBezTo>
                    <a:pt x="4344" y="11077"/>
                    <a:pt x="5208" y="10313"/>
                    <a:pt x="5784" y="9223"/>
                  </a:cubicBezTo>
                  <a:cubicBezTo>
                    <a:pt x="6891" y="7120"/>
                    <a:pt x="7459" y="4590"/>
                    <a:pt x="8228" y="2349"/>
                  </a:cubicBezTo>
                  <a:cubicBezTo>
                    <a:pt x="8308" y="2116"/>
                    <a:pt x="8151" y="1964"/>
                    <a:pt x="7961" y="1932"/>
                  </a:cubicBezTo>
                  <a:cubicBezTo>
                    <a:pt x="7666" y="1600"/>
                    <a:pt x="7304" y="1477"/>
                    <a:pt x="6918" y="1477"/>
                  </a:cubicBezTo>
                  <a:cubicBezTo>
                    <a:pt x="6616" y="1477"/>
                    <a:pt x="6300" y="1552"/>
                    <a:pt x="5989" y="1661"/>
                  </a:cubicBezTo>
                  <a:cubicBezTo>
                    <a:pt x="5571" y="1808"/>
                    <a:pt x="5155" y="2040"/>
                    <a:pt x="4752" y="2040"/>
                  </a:cubicBezTo>
                  <a:cubicBezTo>
                    <a:pt x="4505" y="2040"/>
                    <a:pt x="4264" y="1952"/>
                    <a:pt x="4031" y="1704"/>
                  </a:cubicBezTo>
                  <a:cubicBezTo>
                    <a:pt x="3642" y="1291"/>
                    <a:pt x="3576" y="684"/>
                    <a:pt x="3149" y="278"/>
                  </a:cubicBezTo>
                  <a:cubicBezTo>
                    <a:pt x="3121" y="251"/>
                    <a:pt x="3083" y="236"/>
                    <a:pt x="3044" y="236"/>
                  </a:cubicBezTo>
                  <a:cubicBezTo>
                    <a:pt x="3039" y="236"/>
                    <a:pt x="3033" y="236"/>
                    <a:pt x="3028" y="237"/>
                  </a:cubicBezTo>
                  <a:cubicBezTo>
                    <a:pt x="3044" y="104"/>
                    <a:pt x="2939"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175965" y="2156390"/>
              <a:ext cx="75252" cy="67840"/>
            </a:xfrm>
            <a:custGeom>
              <a:avLst/>
              <a:gdLst/>
              <a:ahLst/>
              <a:cxnLst/>
              <a:rect l="l" t="t" r="r" b="b"/>
              <a:pathLst>
                <a:path w="2274" h="2050" extrusionOk="0">
                  <a:moveTo>
                    <a:pt x="1286" y="474"/>
                  </a:moveTo>
                  <a:cubicBezTo>
                    <a:pt x="1302" y="474"/>
                    <a:pt x="1317" y="474"/>
                    <a:pt x="1333" y="475"/>
                  </a:cubicBezTo>
                  <a:cubicBezTo>
                    <a:pt x="1345" y="500"/>
                    <a:pt x="1362" y="521"/>
                    <a:pt x="1382" y="541"/>
                  </a:cubicBezTo>
                  <a:cubicBezTo>
                    <a:pt x="1619" y="768"/>
                    <a:pt x="1730" y="1175"/>
                    <a:pt x="1443" y="1429"/>
                  </a:cubicBezTo>
                  <a:cubicBezTo>
                    <a:pt x="1369" y="1495"/>
                    <a:pt x="1284" y="1522"/>
                    <a:pt x="1197" y="1522"/>
                  </a:cubicBezTo>
                  <a:cubicBezTo>
                    <a:pt x="1030" y="1522"/>
                    <a:pt x="859" y="1420"/>
                    <a:pt x="754" y="1290"/>
                  </a:cubicBezTo>
                  <a:lnTo>
                    <a:pt x="754" y="1288"/>
                  </a:lnTo>
                  <a:cubicBezTo>
                    <a:pt x="386" y="831"/>
                    <a:pt x="837" y="474"/>
                    <a:pt x="1286" y="474"/>
                  </a:cubicBezTo>
                  <a:close/>
                  <a:moveTo>
                    <a:pt x="1147" y="1"/>
                  </a:moveTo>
                  <a:cubicBezTo>
                    <a:pt x="915" y="1"/>
                    <a:pt x="679" y="73"/>
                    <a:pt x="495" y="209"/>
                  </a:cubicBezTo>
                  <a:cubicBezTo>
                    <a:pt x="4" y="572"/>
                    <a:pt x="1" y="1235"/>
                    <a:pt x="391" y="1673"/>
                  </a:cubicBezTo>
                  <a:cubicBezTo>
                    <a:pt x="604" y="1912"/>
                    <a:pt x="908" y="2050"/>
                    <a:pt x="1207" y="2050"/>
                  </a:cubicBezTo>
                  <a:cubicBezTo>
                    <a:pt x="1456" y="2050"/>
                    <a:pt x="1701" y="1954"/>
                    <a:pt x="1887" y="1742"/>
                  </a:cubicBezTo>
                  <a:cubicBezTo>
                    <a:pt x="2273" y="1301"/>
                    <a:pt x="2270" y="394"/>
                    <a:pt x="1664" y="134"/>
                  </a:cubicBezTo>
                  <a:cubicBezTo>
                    <a:pt x="1661" y="134"/>
                    <a:pt x="1658" y="134"/>
                    <a:pt x="1655" y="132"/>
                  </a:cubicBezTo>
                  <a:cubicBezTo>
                    <a:pt x="1504" y="43"/>
                    <a:pt x="1327"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2269285" y="2051322"/>
              <a:ext cx="103977" cy="101064"/>
            </a:xfrm>
            <a:custGeom>
              <a:avLst/>
              <a:gdLst/>
              <a:ahLst/>
              <a:cxnLst/>
              <a:rect l="l" t="t" r="r" b="b"/>
              <a:pathLst>
                <a:path w="3142" h="3054" extrusionOk="0">
                  <a:moveTo>
                    <a:pt x="1603" y="483"/>
                  </a:moveTo>
                  <a:cubicBezTo>
                    <a:pt x="1606" y="483"/>
                    <a:pt x="1610" y="483"/>
                    <a:pt x="1613" y="483"/>
                  </a:cubicBezTo>
                  <a:cubicBezTo>
                    <a:pt x="1644" y="512"/>
                    <a:pt x="1682" y="532"/>
                    <a:pt x="1723" y="539"/>
                  </a:cubicBezTo>
                  <a:cubicBezTo>
                    <a:pt x="1892" y="573"/>
                    <a:pt x="2046" y="659"/>
                    <a:pt x="2163" y="784"/>
                  </a:cubicBezTo>
                  <a:cubicBezTo>
                    <a:pt x="2184" y="817"/>
                    <a:pt x="2204" y="849"/>
                    <a:pt x="2221" y="883"/>
                  </a:cubicBezTo>
                  <a:cubicBezTo>
                    <a:pt x="2233" y="910"/>
                    <a:pt x="2255" y="932"/>
                    <a:pt x="2281" y="945"/>
                  </a:cubicBezTo>
                  <a:cubicBezTo>
                    <a:pt x="2612" y="1524"/>
                    <a:pt x="2317" y="2492"/>
                    <a:pt x="1627" y="2492"/>
                  </a:cubicBezTo>
                  <a:cubicBezTo>
                    <a:pt x="1548" y="2492"/>
                    <a:pt x="1464" y="2480"/>
                    <a:pt x="1376" y="2452"/>
                  </a:cubicBezTo>
                  <a:cubicBezTo>
                    <a:pt x="836" y="2285"/>
                    <a:pt x="696" y="1520"/>
                    <a:pt x="849" y="1045"/>
                  </a:cubicBezTo>
                  <a:cubicBezTo>
                    <a:pt x="962" y="695"/>
                    <a:pt x="1286" y="483"/>
                    <a:pt x="1603" y="483"/>
                  </a:cubicBezTo>
                  <a:close/>
                  <a:moveTo>
                    <a:pt x="1513" y="1"/>
                  </a:moveTo>
                  <a:cubicBezTo>
                    <a:pt x="1163" y="1"/>
                    <a:pt x="802" y="146"/>
                    <a:pt x="570" y="426"/>
                  </a:cubicBezTo>
                  <a:cubicBezTo>
                    <a:pt x="0" y="1114"/>
                    <a:pt x="158" y="2432"/>
                    <a:pt x="957" y="2889"/>
                  </a:cubicBezTo>
                  <a:cubicBezTo>
                    <a:pt x="1157" y="3003"/>
                    <a:pt x="1367" y="3054"/>
                    <a:pt x="1573" y="3054"/>
                  </a:cubicBezTo>
                  <a:cubicBezTo>
                    <a:pt x="2205" y="3054"/>
                    <a:pt x="2798" y="2571"/>
                    <a:pt x="2953" y="1927"/>
                  </a:cubicBezTo>
                  <a:cubicBezTo>
                    <a:pt x="3141" y="1146"/>
                    <a:pt x="2716" y="46"/>
                    <a:pt x="1803" y="36"/>
                  </a:cubicBezTo>
                  <a:cubicBezTo>
                    <a:pt x="1709" y="12"/>
                    <a:pt x="1612"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2330209" y="1578331"/>
              <a:ext cx="118570" cy="102487"/>
            </a:xfrm>
            <a:custGeom>
              <a:avLst/>
              <a:gdLst/>
              <a:ahLst/>
              <a:cxnLst/>
              <a:rect l="l" t="t" r="r" b="b"/>
              <a:pathLst>
                <a:path w="3583" h="3097" extrusionOk="0">
                  <a:moveTo>
                    <a:pt x="1633" y="439"/>
                  </a:moveTo>
                  <a:cubicBezTo>
                    <a:pt x="1738" y="439"/>
                    <a:pt x="1843" y="460"/>
                    <a:pt x="1942" y="506"/>
                  </a:cubicBezTo>
                  <a:cubicBezTo>
                    <a:pt x="2307" y="857"/>
                    <a:pt x="2719" y="1233"/>
                    <a:pt x="2745" y="1774"/>
                  </a:cubicBezTo>
                  <a:cubicBezTo>
                    <a:pt x="2769" y="2290"/>
                    <a:pt x="2324" y="2576"/>
                    <a:pt x="1874" y="2576"/>
                  </a:cubicBezTo>
                  <a:cubicBezTo>
                    <a:pt x="1723" y="2576"/>
                    <a:pt x="1572" y="2544"/>
                    <a:pt x="1437" y="2477"/>
                  </a:cubicBezTo>
                  <a:cubicBezTo>
                    <a:pt x="962" y="2243"/>
                    <a:pt x="683" y="1704"/>
                    <a:pt x="766" y="1183"/>
                  </a:cubicBezTo>
                  <a:cubicBezTo>
                    <a:pt x="837" y="741"/>
                    <a:pt x="1236" y="439"/>
                    <a:pt x="1633" y="439"/>
                  </a:cubicBezTo>
                  <a:close/>
                  <a:moveTo>
                    <a:pt x="1962" y="1"/>
                  </a:moveTo>
                  <a:cubicBezTo>
                    <a:pt x="1895" y="1"/>
                    <a:pt x="1830" y="32"/>
                    <a:pt x="1788" y="88"/>
                  </a:cubicBezTo>
                  <a:cubicBezTo>
                    <a:pt x="1694" y="65"/>
                    <a:pt x="1597" y="54"/>
                    <a:pt x="1500" y="54"/>
                  </a:cubicBezTo>
                  <a:cubicBezTo>
                    <a:pt x="1146" y="54"/>
                    <a:pt x="789" y="203"/>
                    <a:pt x="555" y="501"/>
                  </a:cubicBezTo>
                  <a:cubicBezTo>
                    <a:pt x="0" y="1206"/>
                    <a:pt x="271" y="2273"/>
                    <a:pt x="959" y="2779"/>
                  </a:cubicBezTo>
                  <a:cubicBezTo>
                    <a:pt x="1242" y="2987"/>
                    <a:pt x="1586" y="3097"/>
                    <a:pt x="1923" y="3097"/>
                  </a:cubicBezTo>
                  <a:cubicBezTo>
                    <a:pt x="2399" y="3097"/>
                    <a:pt x="2861" y="2878"/>
                    <a:pt x="3117" y="2411"/>
                  </a:cubicBezTo>
                  <a:cubicBezTo>
                    <a:pt x="3583" y="1564"/>
                    <a:pt x="2867" y="370"/>
                    <a:pt x="2056" y="22"/>
                  </a:cubicBezTo>
                  <a:cubicBezTo>
                    <a:pt x="2026" y="8"/>
                    <a:pt x="1994" y="1"/>
                    <a:pt x="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2512912" y="1511252"/>
              <a:ext cx="137896" cy="132072"/>
            </a:xfrm>
            <a:custGeom>
              <a:avLst/>
              <a:gdLst/>
              <a:ahLst/>
              <a:cxnLst/>
              <a:rect l="l" t="t" r="r" b="b"/>
              <a:pathLst>
                <a:path w="4167" h="3991" extrusionOk="0">
                  <a:moveTo>
                    <a:pt x="1945" y="518"/>
                  </a:moveTo>
                  <a:cubicBezTo>
                    <a:pt x="2313" y="518"/>
                    <a:pt x="2682" y="701"/>
                    <a:pt x="2996" y="948"/>
                  </a:cubicBezTo>
                  <a:cubicBezTo>
                    <a:pt x="2938" y="1032"/>
                    <a:pt x="2920" y="1142"/>
                    <a:pt x="2983" y="1240"/>
                  </a:cubicBezTo>
                  <a:cubicBezTo>
                    <a:pt x="3316" y="1750"/>
                    <a:pt x="3707" y="2510"/>
                    <a:pt x="3202" y="3055"/>
                  </a:cubicBezTo>
                  <a:cubicBezTo>
                    <a:pt x="2982" y="3291"/>
                    <a:pt x="2704" y="3393"/>
                    <a:pt x="2420" y="3393"/>
                  </a:cubicBezTo>
                  <a:cubicBezTo>
                    <a:pt x="1984" y="3393"/>
                    <a:pt x="1537" y="3153"/>
                    <a:pt x="1276" y="2792"/>
                  </a:cubicBezTo>
                  <a:cubicBezTo>
                    <a:pt x="877" y="2239"/>
                    <a:pt x="653" y="1271"/>
                    <a:pt x="1243" y="781"/>
                  </a:cubicBezTo>
                  <a:cubicBezTo>
                    <a:pt x="1466" y="595"/>
                    <a:pt x="1705" y="518"/>
                    <a:pt x="1945" y="518"/>
                  </a:cubicBezTo>
                  <a:close/>
                  <a:moveTo>
                    <a:pt x="1891" y="0"/>
                  </a:moveTo>
                  <a:cubicBezTo>
                    <a:pt x="1617" y="0"/>
                    <a:pt x="1335" y="70"/>
                    <a:pt x="1059" y="229"/>
                  </a:cubicBezTo>
                  <a:cubicBezTo>
                    <a:pt x="1" y="839"/>
                    <a:pt x="195" y="2340"/>
                    <a:pt x="838" y="3184"/>
                  </a:cubicBezTo>
                  <a:cubicBezTo>
                    <a:pt x="1220" y="3686"/>
                    <a:pt x="1822" y="3990"/>
                    <a:pt x="2423" y="3990"/>
                  </a:cubicBezTo>
                  <a:cubicBezTo>
                    <a:pt x="2802" y="3990"/>
                    <a:pt x="3181" y="3869"/>
                    <a:pt x="3503" y="3600"/>
                  </a:cubicBezTo>
                  <a:cubicBezTo>
                    <a:pt x="4166" y="3048"/>
                    <a:pt x="4122" y="2201"/>
                    <a:pt x="3785" y="1496"/>
                  </a:cubicBezTo>
                  <a:cubicBezTo>
                    <a:pt x="3842" y="1447"/>
                    <a:pt x="3869" y="1366"/>
                    <a:pt x="3817" y="1276"/>
                  </a:cubicBezTo>
                  <a:cubicBezTo>
                    <a:pt x="3409" y="575"/>
                    <a:pt x="2678"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554058" y="287028"/>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 name="Google Shape;376;p23"/>
          <p:cNvGrpSpPr/>
          <p:nvPr/>
        </p:nvGrpSpPr>
        <p:grpSpPr>
          <a:xfrm>
            <a:off x="7100592" y="-366483"/>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588573" y="-29612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1739309" y="56689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91413" y="-295003"/>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14230" y="1280862"/>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451118" y="1964685"/>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a:off x="6765365" y="2520242"/>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a:off x="8454538" y="1064636"/>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63" name="Picture 262">
            <a:extLst>
              <a:ext uri="{FF2B5EF4-FFF2-40B4-BE49-F238E27FC236}">
                <a16:creationId xmlns:a16="http://schemas.microsoft.com/office/drawing/2014/main" id="{FF4E0998-56A5-49E2-B411-546799E23945}"/>
              </a:ext>
            </a:extLst>
          </p:cNvPr>
          <p:cNvPicPr/>
          <p:nvPr/>
        </p:nvPicPr>
        <p:blipFill>
          <a:blip r:embed="rId3"/>
          <a:srcRect/>
          <a:stretch>
            <a:fillRect/>
          </a:stretch>
        </p:blipFill>
        <p:spPr>
          <a:xfrm>
            <a:off x="2868755" y="2861425"/>
            <a:ext cx="3227753" cy="1023154"/>
          </a:xfrm>
          <a:prstGeom prst="rect">
            <a:avLst/>
          </a:prstGeom>
          <a:noFill/>
          <a:ln>
            <a:noFill/>
            <a:prstDash/>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728" name="Google Shape;728;p28"/>
          <p:cNvGrpSpPr/>
          <p:nvPr/>
        </p:nvGrpSpPr>
        <p:grpSpPr>
          <a:xfrm>
            <a:off x="8143519" y="-13918"/>
            <a:ext cx="1253688" cy="1441306"/>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12453" y="151161"/>
            <a:ext cx="1614687" cy="1575498"/>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28"/>
          <p:cNvSpPr txBox="1">
            <a:spLocks noGrp="1"/>
          </p:cNvSpPr>
          <p:nvPr>
            <p:ph type="ctrTitle"/>
          </p:nvPr>
        </p:nvSpPr>
        <p:spPr>
          <a:xfrm>
            <a:off x="2008800" y="-185606"/>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IS phonics?</a:t>
            </a:r>
            <a:endParaRPr dirty="0"/>
          </a:p>
        </p:txBody>
      </p:sp>
      <p:sp>
        <p:nvSpPr>
          <p:cNvPr id="727" name="Google Shape;727;p28"/>
          <p:cNvSpPr txBox="1">
            <a:spLocks noGrp="1"/>
          </p:cNvSpPr>
          <p:nvPr>
            <p:ph type="subTitle" idx="1"/>
          </p:nvPr>
        </p:nvSpPr>
        <p:spPr>
          <a:xfrm>
            <a:off x="-159488" y="634788"/>
            <a:ext cx="9170335" cy="792600"/>
          </a:xfrm>
          <a:prstGeom prst="rect">
            <a:avLst/>
          </a:prstGeom>
        </p:spPr>
        <p:txBody>
          <a:bodyPr spcFirstLastPara="1" wrap="square" lIns="91425" tIns="91425" rIns="91425" bIns="91425" anchor="t" anchorCtr="0">
            <a:noAutofit/>
          </a:bodyPr>
          <a:lstStyle/>
          <a:p>
            <a:pPr>
              <a:lnSpc>
                <a:spcPct val="105000"/>
              </a:lnSpc>
              <a:spcAft>
                <a:spcPts val="800"/>
              </a:spcAft>
            </a:pPr>
            <a:r>
              <a:rPr lang="en-GB" sz="1800" b="1" u="sng" dirty="0">
                <a:effectLst/>
                <a:latin typeface="Comic Sans MS" panose="030F0702030302020204" pitchFamily="66" charset="0"/>
                <a:ea typeface="Calibri" panose="020F0502020204030204" pitchFamily="34" charset="0"/>
                <a:cs typeface="Times New Roman" panose="02020603050405020304" pitchFamily="18" charset="0"/>
              </a:rPr>
              <a:t>Writing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Writing is probably taught rather differently now to how you remember it, and it may even have changed in the time since your first child started school!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Right from the start we value every child’s contribution, and on their first day in school squiggles may be the best they can offer, that is fine. Squiggles are perfectly acceptable, and are encouraged, very soon this will develop into what most of us would recognise as ‘writing’.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In dedicated adult led lessons, sentences are orally constructed and writing is modelled by staff to encourage every child to be a writer. Children are actively encouraged to apply their phonological knowledge into labels, lists and captions, and then sentences. By the end of the Reception year, all children will be writing naturally, independently, and consistently across all areas of the curriculum. All children love to make marks and write and you can help by providing the necessary equipment. Again, it need not be expensive, in fact old envelopes are a wonderful way to get them to ‘write’ letters, bits of card make great shopping lists, and grease-proof paper is ideal for tracing.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13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504367" y="1139031"/>
            <a:ext cx="3663596" cy="21464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can you do to help?</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45"/>
          <p:cNvSpPr txBox="1">
            <a:spLocks noGrp="1"/>
          </p:cNvSpPr>
          <p:nvPr>
            <p:ph type="ctrTitle"/>
          </p:nvPr>
        </p:nvSpPr>
        <p:spPr>
          <a:xfrm>
            <a:off x="-70786" y="4356292"/>
            <a:ext cx="9011499" cy="732900"/>
          </a:xfrm>
          <a:prstGeom prst="rect">
            <a:avLst/>
          </a:prstGeom>
        </p:spPr>
        <p:txBody>
          <a:bodyPr spcFirstLastPara="1" wrap="square" lIns="91425" tIns="91425" rIns="91425" bIns="91425" anchor="b" anchorCtr="0">
            <a:noAutofit/>
          </a:bodyPr>
          <a:lstStyle/>
          <a:p>
            <a:pPr>
              <a:lnSpc>
                <a:spcPct val="105000"/>
              </a:lnSpc>
              <a:spcAft>
                <a:spcPts val="800"/>
              </a:spcAft>
            </a:pPr>
            <a:r>
              <a:rPr lang="en-GB" sz="1800" b="1" u="sng" dirty="0">
                <a:effectLst/>
                <a:latin typeface="Comic Sans MS" panose="030F0702030302020204" pitchFamily="66" charset="0"/>
                <a:ea typeface="Calibri" panose="020F0502020204030204" pitchFamily="34" charset="0"/>
                <a:cs typeface="Times New Roman" panose="02020603050405020304" pitchFamily="18" charset="0"/>
              </a:rPr>
              <a:t>HOW CAN YOU HELP?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omic Sans MS" panose="030F0702030302020204" pitchFamily="66" charset="0"/>
                <a:ea typeface="Calibri" panose="020F0502020204030204" pitchFamily="34" charset="0"/>
                <a:cs typeface="Times New Roman" panose="02020603050405020304" pitchFamily="18" charset="0"/>
              </a:rPr>
              <a:t>First of all, you can encourage your child to hold their pen/pencil correctly; thumb and forefinger gripping the pencil and middle finger supporting, also encourage them to sit at a table or desk. Secondly make it fun! Below are examples of activities that you could do with your child as appropriate to their age and ability: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Air writing (imaginary letters or words in the air)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Writing on a partner’s back (partner feels for the correct pattern in letters or words)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Sand writing (letters or words in sand or loose dirt)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Paint writing (on an easel or outside on fences or playground using water)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Leaf writing (shuffle feet in fallen leaves to make letters or words)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Chalk writing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Tracing letters/words written on paper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Copying letters/words written on paper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Symbol" panose="05050102010706020507" pitchFamily="18" charset="2"/>
                <a:ea typeface="Symbol" panose="05050102010706020507" pitchFamily="18" charset="2"/>
                <a:cs typeface="Symbol" panose="05050102010706020507" pitchFamily="18" charset="2"/>
              </a:rPr>
              <a: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Independently translating printed text into handwriting script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1942" name="Google Shape;1942;p45"/>
          <p:cNvSpPr/>
          <p:nvPr/>
        </p:nvSpPr>
        <p:spPr>
          <a:xfrm>
            <a:off x="9883084" y="1935428"/>
            <a:ext cx="4614" cy="1213"/>
          </a:xfrm>
          <a:custGeom>
            <a:avLst/>
            <a:gdLst/>
            <a:ahLst/>
            <a:cxnLst/>
            <a:rect l="l" t="t" r="r" b="b"/>
            <a:pathLst>
              <a:path w="213" h="56" extrusionOk="0">
                <a:moveTo>
                  <a:pt x="35" y="1"/>
                </a:moveTo>
                <a:cubicBezTo>
                  <a:pt x="1" y="1"/>
                  <a:pt x="0" y="55"/>
                  <a:pt x="34" y="55"/>
                </a:cubicBezTo>
                <a:cubicBezTo>
                  <a:pt x="34" y="55"/>
                  <a:pt x="34" y="55"/>
                  <a:pt x="35" y="55"/>
                </a:cubicBezTo>
                <a:lnTo>
                  <a:pt x="179" y="52"/>
                </a:lnTo>
                <a:cubicBezTo>
                  <a:pt x="209" y="51"/>
                  <a:pt x="213" y="5"/>
                  <a:pt x="181" y="4"/>
                </a:cubicBezTo>
                <a:lnTo>
                  <a:pt x="36" y="1"/>
                </a:lnTo>
                <a:cubicBezTo>
                  <a:pt x="35" y="1"/>
                  <a:pt x="35" y="1"/>
                  <a:pt x="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45"/>
          <p:cNvGrpSpPr/>
          <p:nvPr/>
        </p:nvGrpSpPr>
        <p:grpSpPr>
          <a:xfrm rot="4240982">
            <a:off x="6546091" y="4434713"/>
            <a:ext cx="656677" cy="596968"/>
            <a:chOff x="355650" y="3293407"/>
            <a:chExt cx="1425105" cy="1174340"/>
          </a:xfrm>
        </p:grpSpPr>
        <p:sp>
          <p:nvSpPr>
            <p:cNvPr id="1944" name="Google Shape;1944;p45"/>
            <p:cNvSpPr/>
            <p:nvPr/>
          </p:nvSpPr>
          <p:spPr>
            <a:xfrm>
              <a:off x="1273834" y="4009978"/>
              <a:ext cx="506921" cy="341989"/>
            </a:xfrm>
            <a:custGeom>
              <a:avLst/>
              <a:gdLst/>
              <a:ahLst/>
              <a:cxnLst/>
              <a:rect l="l" t="t" r="r" b="b"/>
              <a:pathLst>
                <a:path w="36581" h="24679" extrusionOk="0">
                  <a:moveTo>
                    <a:pt x="31166" y="964"/>
                  </a:moveTo>
                  <a:cubicBezTo>
                    <a:pt x="31974" y="964"/>
                    <a:pt x="32606" y="1530"/>
                    <a:pt x="33065" y="2663"/>
                  </a:cubicBezTo>
                  <a:cubicBezTo>
                    <a:pt x="33207" y="3722"/>
                    <a:pt x="32056" y="4744"/>
                    <a:pt x="31391" y="5384"/>
                  </a:cubicBezTo>
                  <a:cubicBezTo>
                    <a:pt x="30359" y="6380"/>
                    <a:pt x="29054" y="7127"/>
                    <a:pt x="27825" y="7849"/>
                  </a:cubicBezTo>
                  <a:cubicBezTo>
                    <a:pt x="25223" y="9381"/>
                    <a:pt x="22571" y="10820"/>
                    <a:pt x="19985" y="12385"/>
                  </a:cubicBezTo>
                  <a:cubicBezTo>
                    <a:pt x="16431" y="14533"/>
                    <a:pt x="12929" y="16766"/>
                    <a:pt x="9462" y="19051"/>
                  </a:cubicBezTo>
                  <a:cubicBezTo>
                    <a:pt x="7743" y="20185"/>
                    <a:pt x="6045" y="21346"/>
                    <a:pt x="4354" y="22518"/>
                  </a:cubicBezTo>
                  <a:cubicBezTo>
                    <a:pt x="3760" y="22930"/>
                    <a:pt x="3306" y="23106"/>
                    <a:pt x="2933" y="23106"/>
                  </a:cubicBezTo>
                  <a:cubicBezTo>
                    <a:pt x="2108" y="23106"/>
                    <a:pt x="1682" y="22241"/>
                    <a:pt x="1012" y="21160"/>
                  </a:cubicBezTo>
                  <a:lnTo>
                    <a:pt x="1012" y="21160"/>
                  </a:lnTo>
                  <a:cubicBezTo>
                    <a:pt x="6696" y="17370"/>
                    <a:pt x="12182" y="13293"/>
                    <a:pt x="17714" y="9286"/>
                  </a:cubicBezTo>
                  <a:cubicBezTo>
                    <a:pt x="21526" y="6523"/>
                    <a:pt x="25788" y="2599"/>
                    <a:pt x="30354" y="1131"/>
                  </a:cubicBezTo>
                  <a:cubicBezTo>
                    <a:pt x="30642" y="1019"/>
                    <a:pt x="30913" y="964"/>
                    <a:pt x="31166" y="964"/>
                  </a:cubicBezTo>
                  <a:close/>
                  <a:moveTo>
                    <a:pt x="31212" y="0"/>
                  </a:moveTo>
                  <a:cubicBezTo>
                    <a:pt x="28234" y="0"/>
                    <a:pt x="23834" y="3945"/>
                    <a:pt x="22177" y="5104"/>
                  </a:cubicBezTo>
                  <a:cubicBezTo>
                    <a:pt x="14832" y="10247"/>
                    <a:pt x="7729" y="15732"/>
                    <a:pt x="257" y="20694"/>
                  </a:cubicBezTo>
                  <a:cubicBezTo>
                    <a:pt x="212" y="20723"/>
                    <a:pt x="177" y="20757"/>
                    <a:pt x="150" y="20793"/>
                  </a:cubicBezTo>
                  <a:lnTo>
                    <a:pt x="150" y="20793"/>
                  </a:lnTo>
                  <a:cubicBezTo>
                    <a:pt x="42" y="20906"/>
                    <a:pt x="1" y="21073"/>
                    <a:pt x="113" y="21246"/>
                  </a:cubicBezTo>
                  <a:cubicBezTo>
                    <a:pt x="814" y="22331"/>
                    <a:pt x="1600" y="23337"/>
                    <a:pt x="2211" y="24476"/>
                  </a:cubicBezTo>
                  <a:cubicBezTo>
                    <a:pt x="2278" y="24599"/>
                    <a:pt x="2428" y="24679"/>
                    <a:pt x="2572" y="24679"/>
                  </a:cubicBezTo>
                  <a:cubicBezTo>
                    <a:pt x="2640" y="24679"/>
                    <a:pt x="2707" y="24661"/>
                    <a:pt x="2763" y="24621"/>
                  </a:cubicBezTo>
                  <a:cubicBezTo>
                    <a:pt x="10565" y="19103"/>
                    <a:pt x="18632" y="13705"/>
                    <a:pt x="27063" y="9198"/>
                  </a:cubicBezTo>
                  <a:cubicBezTo>
                    <a:pt x="29366" y="7965"/>
                    <a:pt x="36581" y="3996"/>
                    <a:pt x="32887" y="608"/>
                  </a:cubicBezTo>
                  <a:cubicBezTo>
                    <a:pt x="32421" y="181"/>
                    <a:pt x="31849" y="0"/>
                    <a:pt x="312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5"/>
            <p:cNvSpPr/>
            <p:nvPr/>
          </p:nvSpPr>
          <p:spPr>
            <a:xfrm>
              <a:off x="1216090" y="4297522"/>
              <a:ext cx="104638" cy="86429"/>
            </a:xfrm>
            <a:custGeom>
              <a:avLst/>
              <a:gdLst/>
              <a:ahLst/>
              <a:cxnLst/>
              <a:rect l="l" t="t" r="r" b="b"/>
              <a:pathLst>
                <a:path w="7551" h="6237" extrusionOk="0">
                  <a:moveTo>
                    <a:pt x="4620" y="1"/>
                  </a:moveTo>
                  <a:cubicBezTo>
                    <a:pt x="4558" y="1"/>
                    <a:pt x="4492" y="17"/>
                    <a:pt x="4425" y="53"/>
                  </a:cubicBezTo>
                  <a:cubicBezTo>
                    <a:pt x="3001" y="814"/>
                    <a:pt x="1572" y="1555"/>
                    <a:pt x="279" y="2528"/>
                  </a:cubicBezTo>
                  <a:cubicBezTo>
                    <a:pt x="115" y="2653"/>
                    <a:pt x="1" y="2883"/>
                    <a:pt x="136" y="3080"/>
                  </a:cubicBezTo>
                  <a:cubicBezTo>
                    <a:pt x="809" y="4062"/>
                    <a:pt x="1420" y="5083"/>
                    <a:pt x="2126" y="6040"/>
                  </a:cubicBezTo>
                  <a:cubicBezTo>
                    <a:pt x="2220" y="6167"/>
                    <a:pt x="2339" y="6236"/>
                    <a:pt x="2473" y="6236"/>
                  </a:cubicBezTo>
                  <a:cubicBezTo>
                    <a:pt x="2539" y="6236"/>
                    <a:pt x="2608" y="6220"/>
                    <a:pt x="2679" y="6186"/>
                  </a:cubicBezTo>
                  <a:cubicBezTo>
                    <a:pt x="4276" y="5415"/>
                    <a:pt x="6059" y="4595"/>
                    <a:pt x="7281" y="3271"/>
                  </a:cubicBezTo>
                  <a:cubicBezTo>
                    <a:pt x="7551" y="2977"/>
                    <a:pt x="7280" y="2572"/>
                    <a:pt x="6979" y="2572"/>
                  </a:cubicBezTo>
                  <a:cubicBezTo>
                    <a:pt x="6887" y="2572"/>
                    <a:pt x="6793" y="2610"/>
                    <a:pt x="6710" y="2699"/>
                  </a:cubicBezTo>
                  <a:cubicBezTo>
                    <a:pt x="5624" y="3876"/>
                    <a:pt x="4049" y="4634"/>
                    <a:pt x="2602" y="5329"/>
                  </a:cubicBezTo>
                  <a:lnTo>
                    <a:pt x="2602" y="5329"/>
                  </a:lnTo>
                  <a:cubicBezTo>
                    <a:pt x="2057" y="4558"/>
                    <a:pt x="1561" y="3755"/>
                    <a:pt x="1035" y="2972"/>
                  </a:cubicBezTo>
                  <a:lnTo>
                    <a:pt x="1035" y="2972"/>
                  </a:lnTo>
                  <a:cubicBezTo>
                    <a:pt x="2234" y="2120"/>
                    <a:pt x="3535" y="1443"/>
                    <a:pt x="4832" y="750"/>
                  </a:cubicBezTo>
                  <a:cubicBezTo>
                    <a:pt x="5224" y="540"/>
                    <a:pt x="4984" y="1"/>
                    <a:pt x="462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5"/>
            <p:cNvSpPr/>
            <p:nvPr/>
          </p:nvSpPr>
          <p:spPr>
            <a:xfrm>
              <a:off x="1237181" y="4325070"/>
              <a:ext cx="34533" cy="45868"/>
            </a:xfrm>
            <a:custGeom>
              <a:avLst/>
              <a:gdLst/>
              <a:ahLst/>
              <a:cxnLst/>
              <a:rect l="l" t="t" r="r" b="b"/>
              <a:pathLst>
                <a:path w="2492" h="3310" extrusionOk="0">
                  <a:moveTo>
                    <a:pt x="551" y="0"/>
                  </a:moveTo>
                  <a:cubicBezTo>
                    <a:pt x="279" y="0"/>
                    <a:pt x="0" y="292"/>
                    <a:pt x="173" y="607"/>
                  </a:cubicBezTo>
                  <a:cubicBezTo>
                    <a:pt x="639" y="1454"/>
                    <a:pt x="987" y="2363"/>
                    <a:pt x="1574" y="3138"/>
                  </a:cubicBezTo>
                  <a:cubicBezTo>
                    <a:pt x="1665" y="3259"/>
                    <a:pt x="1791" y="3309"/>
                    <a:pt x="1914" y="3309"/>
                  </a:cubicBezTo>
                  <a:cubicBezTo>
                    <a:pt x="2209" y="3309"/>
                    <a:pt x="2492" y="3023"/>
                    <a:pt x="2270" y="2730"/>
                  </a:cubicBezTo>
                  <a:cubicBezTo>
                    <a:pt x="1685" y="1954"/>
                    <a:pt x="1337" y="1045"/>
                    <a:pt x="871" y="201"/>
                  </a:cubicBezTo>
                  <a:cubicBezTo>
                    <a:pt x="793" y="59"/>
                    <a:pt x="673" y="0"/>
                    <a:pt x="5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5"/>
            <p:cNvSpPr/>
            <p:nvPr/>
          </p:nvSpPr>
          <p:spPr>
            <a:xfrm>
              <a:off x="1256540" y="4307928"/>
              <a:ext cx="37388" cy="52312"/>
            </a:xfrm>
            <a:custGeom>
              <a:avLst/>
              <a:gdLst/>
              <a:ahLst/>
              <a:cxnLst/>
              <a:rect l="l" t="t" r="r" b="b"/>
              <a:pathLst>
                <a:path w="2698" h="3775" extrusionOk="0">
                  <a:moveTo>
                    <a:pt x="553" y="0"/>
                  </a:moveTo>
                  <a:cubicBezTo>
                    <a:pt x="279" y="0"/>
                    <a:pt x="1" y="292"/>
                    <a:pt x="177" y="607"/>
                  </a:cubicBezTo>
                  <a:cubicBezTo>
                    <a:pt x="731" y="1593"/>
                    <a:pt x="1352" y="2546"/>
                    <a:pt x="1846" y="3567"/>
                  </a:cubicBezTo>
                  <a:cubicBezTo>
                    <a:pt x="1916" y="3713"/>
                    <a:pt x="2033" y="3774"/>
                    <a:pt x="2153" y="3774"/>
                  </a:cubicBezTo>
                  <a:cubicBezTo>
                    <a:pt x="2417" y="3774"/>
                    <a:pt x="2698" y="3480"/>
                    <a:pt x="2543" y="3160"/>
                  </a:cubicBezTo>
                  <a:cubicBezTo>
                    <a:pt x="2050" y="2139"/>
                    <a:pt x="1428" y="1187"/>
                    <a:pt x="874" y="198"/>
                  </a:cubicBezTo>
                  <a:cubicBezTo>
                    <a:pt x="795" y="58"/>
                    <a:pt x="675" y="0"/>
                    <a:pt x="5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5"/>
            <p:cNvSpPr/>
            <p:nvPr/>
          </p:nvSpPr>
          <p:spPr>
            <a:xfrm>
              <a:off x="1048553" y="4324086"/>
              <a:ext cx="205188" cy="143661"/>
            </a:xfrm>
            <a:custGeom>
              <a:avLst/>
              <a:gdLst/>
              <a:ahLst/>
              <a:cxnLst/>
              <a:rect l="l" t="t" r="r" b="b"/>
              <a:pathLst>
                <a:path w="14807" h="10367" extrusionOk="0">
                  <a:moveTo>
                    <a:pt x="10305" y="1"/>
                  </a:moveTo>
                  <a:cubicBezTo>
                    <a:pt x="9441" y="1"/>
                    <a:pt x="8570" y="191"/>
                    <a:pt x="7696" y="511"/>
                  </a:cubicBezTo>
                  <a:cubicBezTo>
                    <a:pt x="4796" y="1568"/>
                    <a:pt x="4692" y="5792"/>
                    <a:pt x="1312" y="5792"/>
                  </a:cubicBezTo>
                  <a:cubicBezTo>
                    <a:pt x="1096" y="5792"/>
                    <a:pt x="868" y="5774"/>
                    <a:pt x="624" y="5738"/>
                  </a:cubicBezTo>
                  <a:cubicBezTo>
                    <a:pt x="599" y="5734"/>
                    <a:pt x="573" y="5733"/>
                    <a:pt x="548" y="5733"/>
                  </a:cubicBezTo>
                  <a:cubicBezTo>
                    <a:pt x="240" y="5733"/>
                    <a:pt x="1" y="6018"/>
                    <a:pt x="169" y="6330"/>
                  </a:cubicBezTo>
                  <a:cubicBezTo>
                    <a:pt x="1532" y="8869"/>
                    <a:pt x="4186" y="10366"/>
                    <a:pt x="7005" y="10366"/>
                  </a:cubicBezTo>
                  <a:cubicBezTo>
                    <a:pt x="7515" y="10366"/>
                    <a:pt x="8031" y="10317"/>
                    <a:pt x="8546" y="10216"/>
                  </a:cubicBezTo>
                  <a:cubicBezTo>
                    <a:pt x="11407" y="9657"/>
                    <a:pt x="14807" y="7445"/>
                    <a:pt x="14807" y="4135"/>
                  </a:cubicBezTo>
                  <a:cubicBezTo>
                    <a:pt x="14807" y="3876"/>
                    <a:pt x="14605" y="3746"/>
                    <a:pt x="14403" y="3746"/>
                  </a:cubicBezTo>
                  <a:cubicBezTo>
                    <a:pt x="14202" y="3746"/>
                    <a:pt x="14000" y="3876"/>
                    <a:pt x="14000" y="4135"/>
                  </a:cubicBezTo>
                  <a:cubicBezTo>
                    <a:pt x="14000" y="7248"/>
                    <a:pt x="10547" y="9148"/>
                    <a:pt x="7895" y="9495"/>
                  </a:cubicBezTo>
                  <a:cubicBezTo>
                    <a:pt x="7581" y="9536"/>
                    <a:pt x="7268" y="9556"/>
                    <a:pt x="6959" y="9556"/>
                  </a:cubicBezTo>
                  <a:cubicBezTo>
                    <a:pt x="4686" y="9556"/>
                    <a:pt x="2587" y="8472"/>
                    <a:pt x="1293" y="6619"/>
                  </a:cubicBezTo>
                  <a:lnTo>
                    <a:pt x="1293" y="6619"/>
                  </a:lnTo>
                  <a:cubicBezTo>
                    <a:pt x="1452" y="6631"/>
                    <a:pt x="1611" y="6638"/>
                    <a:pt x="1768" y="6638"/>
                  </a:cubicBezTo>
                  <a:cubicBezTo>
                    <a:pt x="2616" y="6638"/>
                    <a:pt x="3431" y="6442"/>
                    <a:pt x="4086" y="5766"/>
                  </a:cubicBezTo>
                  <a:cubicBezTo>
                    <a:pt x="4916" y="4911"/>
                    <a:pt x="5485" y="3967"/>
                    <a:pt x="6093" y="2944"/>
                  </a:cubicBezTo>
                  <a:cubicBezTo>
                    <a:pt x="6937" y="1523"/>
                    <a:pt x="8562" y="777"/>
                    <a:pt x="10178" y="777"/>
                  </a:cubicBezTo>
                  <a:cubicBezTo>
                    <a:pt x="10919" y="777"/>
                    <a:pt x="11657" y="933"/>
                    <a:pt x="12317" y="1253"/>
                  </a:cubicBezTo>
                  <a:cubicBezTo>
                    <a:pt x="12381" y="1284"/>
                    <a:pt x="12444" y="1298"/>
                    <a:pt x="12504" y="1298"/>
                  </a:cubicBezTo>
                  <a:cubicBezTo>
                    <a:pt x="12879" y="1298"/>
                    <a:pt x="13129" y="753"/>
                    <a:pt x="12724" y="556"/>
                  </a:cubicBezTo>
                  <a:cubicBezTo>
                    <a:pt x="11925" y="169"/>
                    <a:pt x="11118" y="1"/>
                    <a:pt x="103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5"/>
            <p:cNvSpPr/>
            <p:nvPr/>
          </p:nvSpPr>
          <p:spPr>
            <a:xfrm>
              <a:off x="1057560" y="4338983"/>
              <a:ext cx="170309" cy="93843"/>
            </a:xfrm>
            <a:custGeom>
              <a:avLst/>
              <a:gdLst/>
              <a:ahLst/>
              <a:cxnLst/>
              <a:rect l="l" t="t" r="r" b="b"/>
              <a:pathLst>
                <a:path w="12290" h="6772" extrusionOk="0">
                  <a:moveTo>
                    <a:pt x="11806" y="0"/>
                  </a:moveTo>
                  <a:cubicBezTo>
                    <a:pt x="11759" y="0"/>
                    <a:pt x="11709" y="10"/>
                    <a:pt x="11655" y="33"/>
                  </a:cubicBezTo>
                  <a:cubicBezTo>
                    <a:pt x="10035" y="711"/>
                    <a:pt x="8655" y="1515"/>
                    <a:pt x="7447" y="2802"/>
                  </a:cubicBezTo>
                  <a:cubicBezTo>
                    <a:pt x="6101" y="4235"/>
                    <a:pt x="4670" y="6026"/>
                    <a:pt x="2801" y="6026"/>
                  </a:cubicBezTo>
                  <a:cubicBezTo>
                    <a:pt x="2178" y="6026"/>
                    <a:pt x="1505" y="5826"/>
                    <a:pt x="771" y="5347"/>
                  </a:cubicBezTo>
                  <a:cubicBezTo>
                    <a:pt x="699" y="5300"/>
                    <a:pt x="628" y="5280"/>
                    <a:pt x="561" y="5280"/>
                  </a:cubicBezTo>
                  <a:cubicBezTo>
                    <a:pt x="223" y="5280"/>
                    <a:pt x="1" y="5807"/>
                    <a:pt x="364" y="6045"/>
                  </a:cubicBezTo>
                  <a:lnTo>
                    <a:pt x="364" y="6046"/>
                  </a:lnTo>
                  <a:cubicBezTo>
                    <a:pt x="1137" y="6551"/>
                    <a:pt x="1931" y="6771"/>
                    <a:pt x="2729" y="6771"/>
                  </a:cubicBezTo>
                  <a:cubicBezTo>
                    <a:pt x="3657" y="6771"/>
                    <a:pt x="4592" y="6473"/>
                    <a:pt x="5508" y="5977"/>
                  </a:cubicBezTo>
                  <a:cubicBezTo>
                    <a:pt x="6213" y="5596"/>
                    <a:pt x="6800" y="4977"/>
                    <a:pt x="7267" y="4340"/>
                  </a:cubicBezTo>
                  <a:cubicBezTo>
                    <a:pt x="8501" y="2657"/>
                    <a:pt x="9954" y="1613"/>
                    <a:pt x="11870" y="812"/>
                  </a:cubicBezTo>
                  <a:cubicBezTo>
                    <a:pt x="12290" y="637"/>
                    <a:pt x="12173" y="0"/>
                    <a:pt x="118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5"/>
            <p:cNvSpPr/>
            <p:nvPr/>
          </p:nvSpPr>
          <p:spPr>
            <a:xfrm>
              <a:off x="1064004" y="4361377"/>
              <a:ext cx="181409" cy="87843"/>
            </a:xfrm>
            <a:custGeom>
              <a:avLst/>
              <a:gdLst/>
              <a:ahLst/>
              <a:cxnLst/>
              <a:rect l="l" t="t" r="r" b="b"/>
              <a:pathLst>
                <a:path w="13091" h="6339" extrusionOk="0">
                  <a:moveTo>
                    <a:pt x="12543" y="0"/>
                  </a:moveTo>
                  <a:cubicBezTo>
                    <a:pt x="12476" y="0"/>
                    <a:pt x="12404" y="22"/>
                    <a:pt x="12331" y="73"/>
                  </a:cubicBezTo>
                  <a:cubicBezTo>
                    <a:pt x="11052" y="972"/>
                    <a:pt x="10655" y="2549"/>
                    <a:pt x="9657" y="3741"/>
                  </a:cubicBezTo>
                  <a:cubicBezTo>
                    <a:pt x="8551" y="5061"/>
                    <a:pt x="7114" y="5568"/>
                    <a:pt x="5618" y="5568"/>
                  </a:cubicBezTo>
                  <a:cubicBezTo>
                    <a:pt x="3958" y="5568"/>
                    <a:pt x="2225" y="4943"/>
                    <a:pt x="790" y="4110"/>
                  </a:cubicBezTo>
                  <a:cubicBezTo>
                    <a:pt x="721" y="4070"/>
                    <a:pt x="653" y="4053"/>
                    <a:pt x="588" y="4053"/>
                  </a:cubicBezTo>
                  <a:cubicBezTo>
                    <a:pt x="234" y="4053"/>
                    <a:pt x="1" y="4586"/>
                    <a:pt x="382" y="4808"/>
                  </a:cubicBezTo>
                  <a:cubicBezTo>
                    <a:pt x="2040" y="5768"/>
                    <a:pt x="3680" y="6338"/>
                    <a:pt x="5426" y="6338"/>
                  </a:cubicBezTo>
                  <a:cubicBezTo>
                    <a:pt x="6210" y="6338"/>
                    <a:pt x="7015" y="6223"/>
                    <a:pt x="7853" y="5978"/>
                  </a:cubicBezTo>
                  <a:cubicBezTo>
                    <a:pt x="8788" y="5704"/>
                    <a:pt x="9560" y="4977"/>
                    <a:pt x="10228" y="4311"/>
                  </a:cubicBezTo>
                  <a:cubicBezTo>
                    <a:pt x="11261" y="3279"/>
                    <a:pt x="11550" y="1605"/>
                    <a:pt x="12740" y="771"/>
                  </a:cubicBezTo>
                  <a:cubicBezTo>
                    <a:pt x="13090" y="524"/>
                    <a:pt x="12872" y="0"/>
                    <a:pt x="125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5"/>
            <p:cNvSpPr/>
            <p:nvPr/>
          </p:nvSpPr>
          <p:spPr>
            <a:xfrm>
              <a:off x="538098" y="3293407"/>
              <a:ext cx="683424" cy="398514"/>
            </a:xfrm>
            <a:custGeom>
              <a:avLst/>
              <a:gdLst/>
              <a:ahLst/>
              <a:cxnLst/>
              <a:rect l="l" t="t" r="r" b="b"/>
              <a:pathLst>
                <a:path w="49318" h="28758" extrusionOk="0">
                  <a:moveTo>
                    <a:pt x="46110" y="1141"/>
                  </a:moveTo>
                  <a:cubicBezTo>
                    <a:pt x="46509" y="1141"/>
                    <a:pt x="46618" y="1563"/>
                    <a:pt x="47064" y="2641"/>
                  </a:cubicBezTo>
                  <a:cubicBezTo>
                    <a:pt x="47291" y="3191"/>
                    <a:pt x="48601" y="5272"/>
                    <a:pt x="48149" y="5539"/>
                  </a:cubicBezTo>
                  <a:cubicBezTo>
                    <a:pt x="40666" y="9951"/>
                    <a:pt x="32776" y="13754"/>
                    <a:pt x="25016" y="17649"/>
                  </a:cubicBezTo>
                  <a:cubicBezTo>
                    <a:pt x="20455" y="19938"/>
                    <a:pt x="15869" y="22183"/>
                    <a:pt x="11263" y="24385"/>
                  </a:cubicBezTo>
                  <a:cubicBezTo>
                    <a:pt x="9450" y="25247"/>
                    <a:pt x="7629" y="26090"/>
                    <a:pt x="5798" y="26914"/>
                  </a:cubicBezTo>
                  <a:cubicBezTo>
                    <a:pt x="5306" y="27135"/>
                    <a:pt x="4608" y="27622"/>
                    <a:pt x="4009" y="27622"/>
                  </a:cubicBezTo>
                  <a:cubicBezTo>
                    <a:pt x="3711" y="27622"/>
                    <a:pt x="3438" y="27502"/>
                    <a:pt x="3227" y="27170"/>
                  </a:cubicBezTo>
                  <a:cubicBezTo>
                    <a:pt x="2335" y="25765"/>
                    <a:pt x="1706" y="24196"/>
                    <a:pt x="967" y="22705"/>
                  </a:cubicBezTo>
                  <a:lnTo>
                    <a:pt x="967" y="22705"/>
                  </a:lnTo>
                  <a:cubicBezTo>
                    <a:pt x="9049" y="18395"/>
                    <a:pt x="17338" y="14454"/>
                    <a:pt x="25596" y="10500"/>
                  </a:cubicBezTo>
                  <a:cubicBezTo>
                    <a:pt x="30212" y="8288"/>
                    <a:pt x="34848" y="6113"/>
                    <a:pt x="39499" y="3976"/>
                  </a:cubicBezTo>
                  <a:cubicBezTo>
                    <a:pt x="41265" y="3169"/>
                    <a:pt x="43036" y="2378"/>
                    <a:pt x="44815" y="1602"/>
                  </a:cubicBezTo>
                  <a:cubicBezTo>
                    <a:pt x="45477" y="1316"/>
                    <a:pt x="45853" y="1141"/>
                    <a:pt x="46110" y="1141"/>
                  </a:cubicBezTo>
                  <a:close/>
                  <a:moveTo>
                    <a:pt x="46619" y="0"/>
                  </a:moveTo>
                  <a:cubicBezTo>
                    <a:pt x="46581" y="0"/>
                    <a:pt x="46542" y="8"/>
                    <a:pt x="46503" y="24"/>
                  </a:cubicBezTo>
                  <a:cubicBezTo>
                    <a:pt x="30761" y="6486"/>
                    <a:pt x="15227" y="14163"/>
                    <a:pt x="226" y="22186"/>
                  </a:cubicBezTo>
                  <a:cubicBezTo>
                    <a:pt x="49" y="22280"/>
                    <a:pt x="1" y="22440"/>
                    <a:pt x="34" y="22589"/>
                  </a:cubicBezTo>
                  <a:lnTo>
                    <a:pt x="34" y="22589"/>
                  </a:lnTo>
                  <a:cubicBezTo>
                    <a:pt x="39" y="22637"/>
                    <a:pt x="54" y="22688"/>
                    <a:pt x="80" y="22738"/>
                  </a:cubicBezTo>
                  <a:cubicBezTo>
                    <a:pt x="1091" y="24698"/>
                    <a:pt x="1964" y="26685"/>
                    <a:pt x="3149" y="28551"/>
                  </a:cubicBezTo>
                  <a:cubicBezTo>
                    <a:pt x="3218" y="28661"/>
                    <a:pt x="3357" y="28758"/>
                    <a:pt x="3497" y="28758"/>
                  </a:cubicBezTo>
                  <a:cubicBezTo>
                    <a:pt x="3533" y="28758"/>
                    <a:pt x="3569" y="28751"/>
                    <a:pt x="3605" y="28736"/>
                  </a:cubicBezTo>
                  <a:cubicBezTo>
                    <a:pt x="11529" y="25428"/>
                    <a:pt x="19206" y="21471"/>
                    <a:pt x="26875" y="17616"/>
                  </a:cubicBezTo>
                  <a:cubicBezTo>
                    <a:pt x="34324" y="13870"/>
                    <a:pt x="41918" y="10218"/>
                    <a:pt x="49076" y="5928"/>
                  </a:cubicBezTo>
                  <a:cubicBezTo>
                    <a:pt x="49275" y="5809"/>
                    <a:pt x="49318" y="5575"/>
                    <a:pt x="49221" y="5376"/>
                  </a:cubicBezTo>
                  <a:cubicBezTo>
                    <a:pt x="48407" y="3714"/>
                    <a:pt x="47660" y="2035"/>
                    <a:pt x="47000" y="304"/>
                  </a:cubicBezTo>
                  <a:cubicBezTo>
                    <a:pt x="46942" y="152"/>
                    <a:pt x="46792" y="0"/>
                    <a:pt x="466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5"/>
            <p:cNvSpPr/>
            <p:nvPr/>
          </p:nvSpPr>
          <p:spPr>
            <a:xfrm>
              <a:off x="490095" y="3599935"/>
              <a:ext cx="111594" cy="116902"/>
            </a:xfrm>
            <a:custGeom>
              <a:avLst/>
              <a:gdLst/>
              <a:ahLst/>
              <a:cxnLst/>
              <a:rect l="l" t="t" r="r" b="b"/>
              <a:pathLst>
                <a:path w="8053" h="8436" extrusionOk="0">
                  <a:moveTo>
                    <a:pt x="4029" y="1"/>
                  </a:moveTo>
                  <a:cubicBezTo>
                    <a:pt x="3987" y="1"/>
                    <a:pt x="3942" y="8"/>
                    <a:pt x="3894" y="25"/>
                  </a:cubicBezTo>
                  <a:cubicBezTo>
                    <a:pt x="2596" y="473"/>
                    <a:pt x="1367" y="1103"/>
                    <a:pt x="245" y="1896"/>
                  </a:cubicBezTo>
                  <a:cubicBezTo>
                    <a:pt x="49" y="2033"/>
                    <a:pt x="1" y="2233"/>
                    <a:pt x="99" y="2448"/>
                  </a:cubicBezTo>
                  <a:cubicBezTo>
                    <a:pt x="723" y="3810"/>
                    <a:pt x="1386" y="5157"/>
                    <a:pt x="1998" y="6525"/>
                  </a:cubicBezTo>
                  <a:cubicBezTo>
                    <a:pt x="2242" y="7068"/>
                    <a:pt x="2701" y="8247"/>
                    <a:pt x="3409" y="8392"/>
                  </a:cubicBezTo>
                  <a:cubicBezTo>
                    <a:pt x="3552" y="8422"/>
                    <a:pt x="3697" y="8436"/>
                    <a:pt x="3844" y="8436"/>
                  </a:cubicBezTo>
                  <a:cubicBezTo>
                    <a:pt x="5209" y="8436"/>
                    <a:pt x="6689" y="7237"/>
                    <a:pt x="7702" y="6521"/>
                  </a:cubicBezTo>
                  <a:cubicBezTo>
                    <a:pt x="8052" y="6274"/>
                    <a:pt x="7835" y="5750"/>
                    <a:pt x="7507" y="5750"/>
                  </a:cubicBezTo>
                  <a:cubicBezTo>
                    <a:pt x="7440" y="5750"/>
                    <a:pt x="7368" y="5772"/>
                    <a:pt x="7295" y="5824"/>
                  </a:cubicBezTo>
                  <a:cubicBezTo>
                    <a:pt x="6651" y="6280"/>
                    <a:pt x="5126" y="7546"/>
                    <a:pt x="4047" y="7546"/>
                  </a:cubicBezTo>
                  <a:cubicBezTo>
                    <a:pt x="3717" y="7546"/>
                    <a:pt x="3429" y="7428"/>
                    <a:pt x="3220" y="7132"/>
                  </a:cubicBezTo>
                  <a:cubicBezTo>
                    <a:pt x="2255" y="5761"/>
                    <a:pt x="1633" y="3946"/>
                    <a:pt x="952" y="2388"/>
                  </a:cubicBezTo>
                  <a:lnTo>
                    <a:pt x="952" y="2388"/>
                  </a:lnTo>
                  <a:cubicBezTo>
                    <a:pt x="1939" y="1726"/>
                    <a:pt x="2975" y="1195"/>
                    <a:pt x="4108" y="804"/>
                  </a:cubicBezTo>
                  <a:cubicBezTo>
                    <a:pt x="4551" y="650"/>
                    <a:pt x="4422" y="1"/>
                    <a:pt x="40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5"/>
            <p:cNvSpPr/>
            <p:nvPr/>
          </p:nvSpPr>
          <p:spPr>
            <a:xfrm>
              <a:off x="452223" y="3625294"/>
              <a:ext cx="94217" cy="112107"/>
            </a:xfrm>
            <a:custGeom>
              <a:avLst/>
              <a:gdLst/>
              <a:ahLst/>
              <a:cxnLst/>
              <a:rect l="l" t="t" r="r" b="b"/>
              <a:pathLst>
                <a:path w="6799" h="8090" extrusionOk="0">
                  <a:moveTo>
                    <a:pt x="3077" y="0"/>
                  </a:moveTo>
                  <a:cubicBezTo>
                    <a:pt x="3011" y="0"/>
                    <a:pt x="2940" y="20"/>
                    <a:pt x="2869" y="66"/>
                  </a:cubicBezTo>
                  <a:cubicBezTo>
                    <a:pt x="1984" y="632"/>
                    <a:pt x="984" y="931"/>
                    <a:pt x="149" y="1582"/>
                  </a:cubicBezTo>
                  <a:cubicBezTo>
                    <a:pt x="11" y="1690"/>
                    <a:pt x="0" y="1930"/>
                    <a:pt x="87" y="2070"/>
                  </a:cubicBezTo>
                  <a:cubicBezTo>
                    <a:pt x="1233" y="3945"/>
                    <a:pt x="1951" y="6038"/>
                    <a:pt x="3101" y="7883"/>
                  </a:cubicBezTo>
                  <a:cubicBezTo>
                    <a:pt x="3172" y="7998"/>
                    <a:pt x="3311" y="8089"/>
                    <a:pt x="3450" y="8089"/>
                  </a:cubicBezTo>
                  <a:cubicBezTo>
                    <a:pt x="3486" y="8089"/>
                    <a:pt x="3521" y="8083"/>
                    <a:pt x="3556" y="8070"/>
                  </a:cubicBezTo>
                  <a:cubicBezTo>
                    <a:pt x="4548" y="7691"/>
                    <a:pt x="5451" y="7156"/>
                    <a:pt x="6398" y="6685"/>
                  </a:cubicBezTo>
                  <a:cubicBezTo>
                    <a:pt x="6799" y="6484"/>
                    <a:pt x="6552" y="5941"/>
                    <a:pt x="6180" y="5941"/>
                  </a:cubicBezTo>
                  <a:cubicBezTo>
                    <a:pt x="6120" y="5941"/>
                    <a:pt x="6056" y="5955"/>
                    <a:pt x="5992" y="5988"/>
                  </a:cubicBezTo>
                  <a:cubicBezTo>
                    <a:pt x="5196" y="6385"/>
                    <a:pt x="4436" y="6838"/>
                    <a:pt x="3619" y="7182"/>
                  </a:cubicBezTo>
                  <a:lnTo>
                    <a:pt x="3619" y="7182"/>
                  </a:lnTo>
                  <a:cubicBezTo>
                    <a:pt x="2633" y="5516"/>
                    <a:pt x="1952" y="3664"/>
                    <a:pt x="969" y="1975"/>
                  </a:cubicBezTo>
                  <a:lnTo>
                    <a:pt x="969" y="1975"/>
                  </a:lnTo>
                  <a:cubicBezTo>
                    <a:pt x="1693" y="1493"/>
                    <a:pt x="2541" y="1233"/>
                    <a:pt x="3276" y="763"/>
                  </a:cubicBezTo>
                  <a:cubicBezTo>
                    <a:pt x="3642" y="529"/>
                    <a:pt x="3418" y="0"/>
                    <a:pt x="30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5"/>
            <p:cNvSpPr/>
            <p:nvPr/>
          </p:nvSpPr>
          <p:spPr>
            <a:xfrm>
              <a:off x="355650" y="3651360"/>
              <a:ext cx="145130" cy="115572"/>
            </a:xfrm>
            <a:custGeom>
              <a:avLst/>
              <a:gdLst/>
              <a:ahLst/>
              <a:cxnLst/>
              <a:rect l="l" t="t" r="r" b="b"/>
              <a:pathLst>
                <a:path w="10473" h="8340" extrusionOk="0">
                  <a:moveTo>
                    <a:pt x="7224" y="0"/>
                  </a:moveTo>
                  <a:cubicBezTo>
                    <a:pt x="7132" y="0"/>
                    <a:pt x="7038" y="39"/>
                    <a:pt x="6957" y="132"/>
                  </a:cubicBezTo>
                  <a:cubicBezTo>
                    <a:pt x="5536" y="1765"/>
                    <a:pt x="3365" y="3269"/>
                    <a:pt x="1577" y="4493"/>
                  </a:cubicBezTo>
                  <a:cubicBezTo>
                    <a:pt x="459" y="5258"/>
                    <a:pt x="0" y="5800"/>
                    <a:pt x="549" y="7100"/>
                  </a:cubicBezTo>
                  <a:cubicBezTo>
                    <a:pt x="952" y="8051"/>
                    <a:pt x="1493" y="8340"/>
                    <a:pt x="2155" y="8340"/>
                  </a:cubicBezTo>
                  <a:cubicBezTo>
                    <a:pt x="2649" y="8340"/>
                    <a:pt x="3211" y="8179"/>
                    <a:pt x="3833" y="8012"/>
                  </a:cubicBezTo>
                  <a:cubicBezTo>
                    <a:pt x="5818" y="7481"/>
                    <a:pt x="8275" y="6987"/>
                    <a:pt x="10085" y="5987"/>
                  </a:cubicBezTo>
                  <a:cubicBezTo>
                    <a:pt x="10473" y="5772"/>
                    <a:pt x="10236" y="5235"/>
                    <a:pt x="9876" y="5235"/>
                  </a:cubicBezTo>
                  <a:cubicBezTo>
                    <a:pt x="9813" y="5235"/>
                    <a:pt x="9746" y="5252"/>
                    <a:pt x="9678" y="5289"/>
                  </a:cubicBezTo>
                  <a:cubicBezTo>
                    <a:pt x="8617" y="5876"/>
                    <a:pt x="7276" y="6087"/>
                    <a:pt x="6130" y="6470"/>
                  </a:cubicBezTo>
                  <a:cubicBezTo>
                    <a:pt x="5284" y="6751"/>
                    <a:pt x="3835" y="7447"/>
                    <a:pt x="2686" y="7447"/>
                  </a:cubicBezTo>
                  <a:cubicBezTo>
                    <a:pt x="2076" y="7447"/>
                    <a:pt x="1551" y="7251"/>
                    <a:pt x="1247" y="6693"/>
                  </a:cubicBezTo>
                  <a:cubicBezTo>
                    <a:pt x="686" y="5665"/>
                    <a:pt x="4011" y="3638"/>
                    <a:pt x="4594" y="3188"/>
                  </a:cubicBezTo>
                  <a:cubicBezTo>
                    <a:pt x="5607" y="2409"/>
                    <a:pt x="6687" y="1671"/>
                    <a:pt x="7529" y="704"/>
                  </a:cubicBezTo>
                  <a:cubicBezTo>
                    <a:pt x="7789" y="405"/>
                    <a:pt x="7519" y="0"/>
                    <a:pt x="72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5"/>
            <p:cNvSpPr/>
            <p:nvPr/>
          </p:nvSpPr>
          <p:spPr>
            <a:xfrm>
              <a:off x="607094" y="3567342"/>
              <a:ext cx="52977" cy="91723"/>
            </a:xfrm>
            <a:custGeom>
              <a:avLst/>
              <a:gdLst/>
              <a:ahLst/>
              <a:cxnLst/>
              <a:rect l="l" t="t" r="r" b="b"/>
              <a:pathLst>
                <a:path w="3823" h="6619" extrusionOk="0">
                  <a:moveTo>
                    <a:pt x="494" y="0"/>
                  </a:moveTo>
                  <a:cubicBezTo>
                    <a:pt x="256" y="0"/>
                    <a:pt x="0" y="200"/>
                    <a:pt x="66" y="505"/>
                  </a:cubicBezTo>
                  <a:lnTo>
                    <a:pt x="68" y="505"/>
                  </a:lnTo>
                  <a:cubicBezTo>
                    <a:pt x="533" y="2700"/>
                    <a:pt x="1946" y="4459"/>
                    <a:pt x="2960" y="6415"/>
                  </a:cubicBezTo>
                  <a:cubicBezTo>
                    <a:pt x="3035" y="6559"/>
                    <a:pt x="3154" y="6618"/>
                    <a:pt x="3275" y="6618"/>
                  </a:cubicBezTo>
                  <a:cubicBezTo>
                    <a:pt x="3543" y="6618"/>
                    <a:pt x="3822" y="6325"/>
                    <a:pt x="3658" y="6007"/>
                  </a:cubicBezTo>
                  <a:cubicBezTo>
                    <a:pt x="2676" y="4116"/>
                    <a:pt x="1297" y="2413"/>
                    <a:pt x="845" y="291"/>
                  </a:cubicBezTo>
                  <a:cubicBezTo>
                    <a:pt x="801" y="88"/>
                    <a:pt x="652" y="0"/>
                    <a:pt x="4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5"/>
            <p:cNvSpPr/>
            <p:nvPr/>
          </p:nvSpPr>
          <p:spPr>
            <a:xfrm>
              <a:off x="1119448" y="3321067"/>
              <a:ext cx="45092" cy="83381"/>
            </a:xfrm>
            <a:custGeom>
              <a:avLst/>
              <a:gdLst/>
              <a:ahLst/>
              <a:cxnLst/>
              <a:rect l="l" t="t" r="r" b="b"/>
              <a:pathLst>
                <a:path w="3254" h="6017" extrusionOk="0">
                  <a:moveTo>
                    <a:pt x="548" y="0"/>
                  </a:moveTo>
                  <a:cubicBezTo>
                    <a:pt x="279" y="0"/>
                    <a:pt x="0" y="293"/>
                    <a:pt x="165" y="610"/>
                  </a:cubicBezTo>
                  <a:lnTo>
                    <a:pt x="167" y="612"/>
                  </a:lnTo>
                  <a:cubicBezTo>
                    <a:pt x="578" y="1403"/>
                    <a:pt x="968" y="2206"/>
                    <a:pt x="1351" y="3013"/>
                  </a:cubicBezTo>
                  <a:cubicBezTo>
                    <a:pt x="1740" y="3837"/>
                    <a:pt x="2348" y="4706"/>
                    <a:pt x="2426" y="5629"/>
                  </a:cubicBezTo>
                  <a:cubicBezTo>
                    <a:pt x="2447" y="5887"/>
                    <a:pt x="2660" y="6017"/>
                    <a:pt x="2862" y="6017"/>
                  </a:cubicBezTo>
                  <a:cubicBezTo>
                    <a:pt x="3064" y="6017"/>
                    <a:pt x="3254" y="5888"/>
                    <a:pt x="3232" y="5629"/>
                  </a:cubicBezTo>
                  <a:cubicBezTo>
                    <a:pt x="3168" y="4836"/>
                    <a:pt x="2822" y="4169"/>
                    <a:pt x="2460" y="3472"/>
                  </a:cubicBezTo>
                  <a:cubicBezTo>
                    <a:pt x="1903" y="2397"/>
                    <a:pt x="1425" y="1279"/>
                    <a:pt x="862" y="204"/>
                  </a:cubicBezTo>
                  <a:cubicBezTo>
                    <a:pt x="788" y="60"/>
                    <a:pt x="669" y="0"/>
                    <a:pt x="5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5"/>
            <p:cNvSpPr/>
            <p:nvPr/>
          </p:nvSpPr>
          <p:spPr>
            <a:xfrm>
              <a:off x="822093" y="3841804"/>
              <a:ext cx="171306" cy="144464"/>
            </a:xfrm>
            <a:custGeom>
              <a:avLst/>
              <a:gdLst/>
              <a:ahLst/>
              <a:cxnLst/>
              <a:rect l="l" t="t" r="r" b="b"/>
              <a:pathLst>
                <a:path w="12362" h="10425" extrusionOk="0">
                  <a:moveTo>
                    <a:pt x="8672" y="1"/>
                  </a:moveTo>
                  <a:cubicBezTo>
                    <a:pt x="8192" y="1"/>
                    <a:pt x="7694" y="70"/>
                    <a:pt x="7207" y="151"/>
                  </a:cubicBezTo>
                  <a:cubicBezTo>
                    <a:pt x="7138" y="149"/>
                    <a:pt x="7069" y="147"/>
                    <a:pt x="7000" y="147"/>
                  </a:cubicBezTo>
                  <a:cubicBezTo>
                    <a:pt x="6399" y="147"/>
                    <a:pt x="5803" y="242"/>
                    <a:pt x="5232" y="428"/>
                  </a:cubicBezTo>
                  <a:cubicBezTo>
                    <a:pt x="4937" y="523"/>
                    <a:pt x="4766" y="755"/>
                    <a:pt x="4702" y="1010"/>
                  </a:cubicBezTo>
                  <a:cubicBezTo>
                    <a:pt x="4072" y="1248"/>
                    <a:pt x="3443" y="1595"/>
                    <a:pt x="2889" y="1868"/>
                  </a:cubicBezTo>
                  <a:cubicBezTo>
                    <a:pt x="2871" y="1867"/>
                    <a:pt x="2853" y="1866"/>
                    <a:pt x="2835" y="1866"/>
                  </a:cubicBezTo>
                  <a:cubicBezTo>
                    <a:pt x="2703" y="1866"/>
                    <a:pt x="2572" y="1899"/>
                    <a:pt x="2457" y="1963"/>
                  </a:cubicBezTo>
                  <a:cubicBezTo>
                    <a:pt x="0" y="3258"/>
                    <a:pt x="25" y="7922"/>
                    <a:pt x="2166" y="9500"/>
                  </a:cubicBezTo>
                  <a:cubicBezTo>
                    <a:pt x="2616" y="9833"/>
                    <a:pt x="3099" y="9985"/>
                    <a:pt x="3571" y="9994"/>
                  </a:cubicBezTo>
                  <a:cubicBezTo>
                    <a:pt x="3665" y="10115"/>
                    <a:pt x="3779" y="10219"/>
                    <a:pt x="3909" y="10300"/>
                  </a:cubicBezTo>
                  <a:cubicBezTo>
                    <a:pt x="4050" y="10387"/>
                    <a:pt x="4190" y="10425"/>
                    <a:pt x="4321" y="10425"/>
                  </a:cubicBezTo>
                  <a:cubicBezTo>
                    <a:pt x="4697" y="10425"/>
                    <a:pt x="5003" y="10111"/>
                    <a:pt x="5084" y="9750"/>
                  </a:cubicBezTo>
                  <a:cubicBezTo>
                    <a:pt x="6064" y="9512"/>
                    <a:pt x="6511" y="8503"/>
                    <a:pt x="6495" y="7430"/>
                  </a:cubicBezTo>
                  <a:cubicBezTo>
                    <a:pt x="6672" y="7053"/>
                    <a:pt x="6867" y="6684"/>
                    <a:pt x="7175" y="6355"/>
                  </a:cubicBezTo>
                  <a:cubicBezTo>
                    <a:pt x="7229" y="6298"/>
                    <a:pt x="7295" y="6251"/>
                    <a:pt x="7350" y="6198"/>
                  </a:cubicBezTo>
                  <a:cubicBezTo>
                    <a:pt x="8920" y="6009"/>
                    <a:pt x="12362" y="5592"/>
                    <a:pt x="12249" y="3398"/>
                  </a:cubicBezTo>
                  <a:cubicBezTo>
                    <a:pt x="12237" y="3201"/>
                    <a:pt x="12206" y="3007"/>
                    <a:pt x="12157" y="2815"/>
                  </a:cubicBezTo>
                  <a:cubicBezTo>
                    <a:pt x="12157" y="2083"/>
                    <a:pt x="11841" y="1416"/>
                    <a:pt x="11307" y="927"/>
                  </a:cubicBezTo>
                  <a:cubicBezTo>
                    <a:pt x="11292" y="911"/>
                    <a:pt x="11283" y="894"/>
                    <a:pt x="11266" y="878"/>
                  </a:cubicBezTo>
                  <a:cubicBezTo>
                    <a:pt x="11264" y="880"/>
                    <a:pt x="11262" y="883"/>
                    <a:pt x="11261" y="887"/>
                  </a:cubicBezTo>
                  <a:cubicBezTo>
                    <a:pt x="11209" y="842"/>
                    <a:pt x="11159" y="795"/>
                    <a:pt x="11103" y="752"/>
                  </a:cubicBezTo>
                  <a:cubicBezTo>
                    <a:pt x="10970" y="650"/>
                    <a:pt x="10831" y="607"/>
                    <a:pt x="10699" y="607"/>
                  </a:cubicBezTo>
                  <a:cubicBezTo>
                    <a:pt x="10659" y="607"/>
                    <a:pt x="10620" y="611"/>
                    <a:pt x="10582" y="618"/>
                  </a:cubicBezTo>
                  <a:cubicBezTo>
                    <a:pt x="10504" y="560"/>
                    <a:pt x="10426" y="499"/>
                    <a:pt x="10343" y="444"/>
                  </a:cubicBezTo>
                  <a:cubicBezTo>
                    <a:pt x="9853" y="111"/>
                    <a:pt x="9277" y="1"/>
                    <a:pt x="867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5"/>
            <p:cNvSpPr/>
            <p:nvPr/>
          </p:nvSpPr>
          <p:spPr>
            <a:xfrm>
              <a:off x="1031508" y="3636643"/>
              <a:ext cx="151088" cy="110042"/>
            </a:xfrm>
            <a:custGeom>
              <a:avLst/>
              <a:gdLst/>
              <a:ahLst/>
              <a:cxnLst/>
              <a:rect l="l" t="t" r="r" b="b"/>
              <a:pathLst>
                <a:path w="10903" h="7941" extrusionOk="0">
                  <a:moveTo>
                    <a:pt x="6900" y="1"/>
                  </a:moveTo>
                  <a:cubicBezTo>
                    <a:pt x="6118" y="1"/>
                    <a:pt x="5297" y="209"/>
                    <a:pt x="4506" y="561"/>
                  </a:cubicBezTo>
                  <a:cubicBezTo>
                    <a:pt x="3774" y="649"/>
                    <a:pt x="3082" y="938"/>
                    <a:pt x="2502" y="1392"/>
                  </a:cubicBezTo>
                  <a:cubicBezTo>
                    <a:pt x="2304" y="1456"/>
                    <a:pt x="2107" y="1523"/>
                    <a:pt x="1910" y="1589"/>
                  </a:cubicBezTo>
                  <a:cubicBezTo>
                    <a:pt x="1499" y="1726"/>
                    <a:pt x="1214" y="2172"/>
                    <a:pt x="1340" y="2588"/>
                  </a:cubicBezTo>
                  <a:cubicBezTo>
                    <a:pt x="1122" y="2840"/>
                    <a:pt x="933" y="3117"/>
                    <a:pt x="781" y="3413"/>
                  </a:cubicBezTo>
                  <a:cubicBezTo>
                    <a:pt x="696" y="3566"/>
                    <a:pt x="665" y="3744"/>
                    <a:pt x="691" y="3917"/>
                  </a:cubicBezTo>
                  <a:cubicBezTo>
                    <a:pt x="577" y="4121"/>
                    <a:pt x="478" y="4334"/>
                    <a:pt x="395" y="4554"/>
                  </a:cubicBezTo>
                  <a:cubicBezTo>
                    <a:pt x="0" y="5600"/>
                    <a:pt x="14" y="6902"/>
                    <a:pt x="814" y="7391"/>
                  </a:cubicBezTo>
                  <a:cubicBezTo>
                    <a:pt x="935" y="7708"/>
                    <a:pt x="1211" y="7941"/>
                    <a:pt x="1555" y="7941"/>
                  </a:cubicBezTo>
                  <a:cubicBezTo>
                    <a:pt x="1625" y="7941"/>
                    <a:pt x="1698" y="7931"/>
                    <a:pt x="1773" y="7911"/>
                  </a:cubicBezTo>
                  <a:cubicBezTo>
                    <a:pt x="2206" y="7793"/>
                    <a:pt x="2612" y="7592"/>
                    <a:pt x="2969" y="7319"/>
                  </a:cubicBezTo>
                  <a:cubicBezTo>
                    <a:pt x="3743" y="7083"/>
                    <a:pt x="4529" y="6753"/>
                    <a:pt x="5290" y="6413"/>
                  </a:cubicBezTo>
                  <a:cubicBezTo>
                    <a:pt x="5742" y="6434"/>
                    <a:pt x="6191" y="6491"/>
                    <a:pt x="6641" y="6500"/>
                  </a:cubicBezTo>
                  <a:cubicBezTo>
                    <a:pt x="7140" y="7237"/>
                    <a:pt x="7866" y="7785"/>
                    <a:pt x="8729" y="7785"/>
                  </a:cubicBezTo>
                  <a:cubicBezTo>
                    <a:pt x="8897" y="7785"/>
                    <a:pt x="9071" y="7765"/>
                    <a:pt x="9249" y="7720"/>
                  </a:cubicBezTo>
                  <a:cubicBezTo>
                    <a:pt x="10650" y="7371"/>
                    <a:pt x="10902" y="5672"/>
                    <a:pt x="10714" y="4134"/>
                  </a:cubicBezTo>
                  <a:cubicBezTo>
                    <a:pt x="10760" y="3649"/>
                    <a:pt x="10639" y="3109"/>
                    <a:pt x="10395" y="2688"/>
                  </a:cubicBezTo>
                  <a:cubicBezTo>
                    <a:pt x="10303" y="2404"/>
                    <a:pt x="10201" y="2150"/>
                    <a:pt x="10096" y="1952"/>
                  </a:cubicBezTo>
                  <a:cubicBezTo>
                    <a:pt x="9348" y="558"/>
                    <a:pt x="8178" y="1"/>
                    <a:pt x="690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5"/>
            <p:cNvSpPr/>
            <p:nvPr/>
          </p:nvSpPr>
          <p:spPr>
            <a:xfrm>
              <a:off x="1519929" y="3644127"/>
              <a:ext cx="72960" cy="59920"/>
            </a:xfrm>
            <a:custGeom>
              <a:avLst/>
              <a:gdLst/>
              <a:ahLst/>
              <a:cxnLst/>
              <a:rect l="l" t="t" r="r" b="b"/>
              <a:pathLst>
                <a:path w="5265" h="4324" extrusionOk="0">
                  <a:moveTo>
                    <a:pt x="2178" y="0"/>
                  </a:moveTo>
                  <a:cubicBezTo>
                    <a:pt x="2040" y="0"/>
                    <a:pt x="1902" y="13"/>
                    <a:pt x="1766" y="38"/>
                  </a:cubicBezTo>
                  <a:cubicBezTo>
                    <a:pt x="1082" y="170"/>
                    <a:pt x="237" y="706"/>
                    <a:pt x="121" y="1452"/>
                  </a:cubicBezTo>
                  <a:cubicBezTo>
                    <a:pt x="0" y="2226"/>
                    <a:pt x="452" y="2754"/>
                    <a:pt x="1080" y="3050"/>
                  </a:cubicBezTo>
                  <a:cubicBezTo>
                    <a:pt x="1117" y="3168"/>
                    <a:pt x="1181" y="3277"/>
                    <a:pt x="1265" y="3367"/>
                  </a:cubicBezTo>
                  <a:cubicBezTo>
                    <a:pt x="1795" y="3941"/>
                    <a:pt x="2579" y="4323"/>
                    <a:pt x="3358" y="4323"/>
                  </a:cubicBezTo>
                  <a:cubicBezTo>
                    <a:pt x="3429" y="4323"/>
                    <a:pt x="3500" y="4320"/>
                    <a:pt x="3571" y="4314"/>
                  </a:cubicBezTo>
                  <a:cubicBezTo>
                    <a:pt x="3602" y="4318"/>
                    <a:pt x="3632" y="4320"/>
                    <a:pt x="3663" y="4320"/>
                  </a:cubicBezTo>
                  <a:cubicBezTo>
                    <a:pt x="3793" y="4320"/>
                    <a:pt x="3921" y="4284"/>
                    <a:pt x="4033" y="4217"/>
                  </a:cubicBezTo>
                  <a:cubicBezTo>
                    <a:pt x="4155" y="4180"/>
                    <a:pt x="4272" y="4132"/>
                    <a:pt x="4385" y="4075"/>
                  </a:cubicBezTo>
                  <a:cubicBezTo>
                    <a:pt x="5264" y="3606"/>
                    <a:pt x="5238" y="2725"/>
                    <a:pt x="4889" y="1944"/>
                  </a:cubicBezTo>
                  <a:cubicBezTo>
                    <a:pt x="4889" y="1232"/>
                    <a:pt x="4615" y="575"/>
                    <a:pt x="3857" y="222"/>
                  </a:cubicBezTo>
                  <a:cubicBezTo>
                    <a:pt x="3601" y="103"/>
                    <a:pt x="3322" y="42"/>
                    <a:pt x="3042" y="42"/>
                  </a:cubicBezTo>
                  <a:cubicBezTo>
                    <a:pt x="2938" y="42"/>
                    <a:pt x="2834" y="51"/>
                    <a:pt x="2730" y="67"/>
                  </a:cubicBezTo>
                  <a:cubicBezTo>
                    <a:pt x="2548" y="23"/>
                    <a:pt x="2363" y="0"/>
                    <a:pt x="217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5"/>
            <p:cNvSpPr/>
            <p:nvPr/>
          </p:nvSpPr>
          <p:spPr>
            <a:xfrm>
              <a:off x="1310016" y="3571680"/>
              <a:ext cx="110791" cy="107922"/>
            </a:xfrm>
            <a:custGeom>
              <a:avLst/>
              <a:gdLst/>
              <a:ahLst/>
              <a:cxnLst/>
              <a:rect l="l" t="t" r="r" b="b"/>
              <a:pathLst>
                <a:path w="7995" h="7788" extrusionOk="0">
                  <a:moveTo>
                    <a:pt x="3252" y="1"/>
                  </a:moveTo>
                  <a:cubicBezTo>
                    <a:pt x="2815" y="1"/>
                    <a:pt x="2372" y="123"/>
                    <a:pt x="1961" y="333"/>
                  </a:cubicBezTo>
                  <a:cubicBezTo>
                    <a:pt x="1821" y="405"/>
                    <a:pt x="1696" y="502"/>
                    <a:pt x="1592" y="618"/>
                  </a:cubicBezTo>
                  <a:cubicBezTo>
                    <a:pt x="1120" y="791"/>
                    <a:pt x="690" y="1037"/>
                    <a:pt x="382" y="1480"/>
                  </a:cubicBezTo>
                  <a:cubicBezTo>
                    <a:pt x="0" y="2033"/>
                    <a:pt x="530" y="2689"/>
                    <a:pt x="1110" y="2689"/>
                  </a:cubicBezTo>
                  <a:cubicBezTo>
                    <a:pt x="1171" y="2689"/>
                    <a:pt x="1233" y="2682"/>
                    <a:pt x="1295" y="2666"/>
                  </a:cubicBezTo>
                  <a:cubicBezTo>
                    <a:pt x="1345" y="2654"/>
                    <a:pt x="1397" y="2652"/>
                    <a:pt x="1447" y="2642"/>
                  </a:cubicBezTo>
                  <a:cubicBezTo>
                    <a:pt x="1556" y="2796"/>
                    <a:pt x="1693" y="2929"/>
                    <a:pt x="1850" y="3031"/>
                  </a:cubicBezTo>
                  <a:cubicBezTo>
                    <a:pt x="1686" y="3521"/>
                    <a:pt x="1546" y="4021"/>
                    <a:pt x="1331" y="4489"/>
                  </a:cubicBezTo>
                  <a:cubicBezTo>
                    <a:pt x="1173" y="4724"/>
                    <a:pt x="1054" y="4982"/>
                    <a:pt x="978" y="5254"/>
                  </a:cubicBezTo>
                  <a:cubicBezTo>
                    <a:pt x="704" y="6277"/>
                    <a:pt x="1404" y="7051"/>
                    <a:pt x="2228" y="7229"/>
                  </a:cubicBezTo>
                  <a:cubicBezTo>
                    <a:pt x="2489" y="7556"/>
                    <a:pt x="2857" y="7788"/>
                    <a:pt x="3307" y="7788"/>
                  </a:cubicBezTo>
                  <a:cubicBezTo>
                    <a:pt x="3345" y="7788"/>
                    <a:pt x="3383" y="7786"/>
                    <a:pt x="3422" y="7783"/>
                  </a:cubicBezTo>
                  <a:cubicBezTo>
                    <a:pt x="5529" y="7599"/>
                    <a:pt x="7750" y="5013"/>
                    <a:pt x="7866" y="2926"/>
                  </a:cubicBezTo>
                  <a:cubicBezTo>
                    <a:pt x="7995" y="586"/>
                    <a:pt x="6000" y="37"/>
                    <a:pt x="4106" y="37"/>
                  </a:cubicBezTo>
                  <a:cubicBezTo>
                    <a:pt x="3970" y="37"/>
                    <a:pt x="3834" y="40"/>
                    <a:pt x="3699" y="45"/>
                  </a:cubicBezTo>
                  <a:cubicBezTo>
                    <a:pt x="3552" y="15"/>
                    <a:pt x="3402" y="1"/>
                    <a:pt x="325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5"/>
            <p:cNvSpPr/>
            <p:nvPr/>
          </p:nvSpPr>
          <p:spPr>
            <a:xfrm>
              <a:off x="1174684" y="3831508"/>
              <a:ext cx="139628" cy="105677"/>
            </a:xfrm>
            <a:custGeom>
              <a:avLst/>
              <a:gdLst/>
              <a:ahLst/>
              <a:cxnLst/>
              <a:rect l="l" t="t" r="r" b="b"/>
              <a:pathLst>
                <a:path w="10076" h="7626" extrusionOk="0">
                  <a:moveTo>
                    <a:pt x="5243" y="0"/>
                  </a:moveTo>
                  <a:cubicBezTo>
                    <a:pt x="3738" y="0"/>
                    <a:pt x="2298" y="775"/>
                    <a:pt x="1571" y="2144"/>
                  </a:cubicBezTo>
                  <a:cubicBezTo>
                    <a:pt x="738" y="2679"/>
                    <a:pt x="1" y="3428"/>
                    <a:pt x="273" y="4538"/>
                  </a:cubicBezTo>
                  <a:cubicBezTo>
                    <a:pt x="576" y="5770"/>
                    <a:pt x="1616" y="6600"/>
                    <a:pt x="2713" y="7133"/>
                  </a:cubicBezTo>
                  <a:cubicBezTo>
                    <a:pt x="3404" y="7468"/>
                    <a:pt x="4122" y="7625"/>
                    <a:pt x="4822" y="7625"/>
                  </a:cubicBezTo>
                  <a:cubicBezTo>
                    <a:pt x="6794" y="7625"/>
                    <a:pt x="8630" y="6382"/>
                    <a:pt x="9361" y="4391"/>
                  </a:cubicBezTo>
                  <a:cubicBezTo>
                    <a:pt x="10076" y="2447"/>
                    <a:pt x="8351" y="828"/>
                    <a:pt x="6693" y="247"/>
                  </a:cubicBezTo>
                  <a:cubicBezTo>
                    <a:pt x="6218" y="80"/>
                    <a:pt x="5727" y="0"/>
                    <a:pt x="5243"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5"/>
            <p:cNvSpPr/>
            <p:nvPr/>
          </p:nvSpPr>
          <p:spPr>
            <a:xfrm>
              <a:off x="1367317" y="3742030"/>
              <a:ext cx="157920" cy="104375"/>
            </a:xfrm>
            <a:custGeom>
              <a:avLst/>
              <a:gdLst/>
              <a:ahLst/>
              <a:cxnLst/>
              <a:rect l="l" t="t" r="r" b="b"/>
              <a:pathLst>
                <a:path w="11396" h="7532" extrusionOk="0">
                  <a:moveTo>
                    <a:pt x="5928" y="1"/>
                  </a:moveTo>
                  <a:cubicBezTo>
                    <a:pt x="3170" y="1"/>
                    <a:pt x="176" y="1521"/>
                    <a:pt x="12" y="4209"/>
                  </a:cubicBezTo>
                  <a:cubicBezTo>
                    <a:pt x="0" y="4427"/>
                    <a:pt x="127" y="4673"/>
                    <a:pt x="310" y="4831"/>
                  </a:cubicBezTo>
                  <a:cubicBezTo>
                    <a:pt x="185" y="5227"/>
                    <a:pt x="324" y="5689"/>
                    <a:pt x="847" y="5795"/>
                  </a:cubicBezTo>
                  <a:cubicBezTo>
                    <a:pt x="2759" y="6178"/>
                    <a:pt x="4463" y="7532"/>
                    <a:pt x="6254" y="7532"/>
                  </a:cubicBezTo>
                  <a:cubicBezTo>
                    <a:pt x="6981" y="7532"/>
                    <a:pt x="7722" y="7309"/>
                    <a:pt x="8498" y="6707"/>
                  </a:cubicBezTo>
                  <a:cubicBezTo>
                    <a:pt x="10281" y="5324"/>
                    <a:pt x="11396" y="2658"/>
                    <a:pt x="9303" y="1012"/>
                  </a:cubicBezTo>
                  <a:cubicBezTo>
                    <a:pt x="8431" y="326"/>
                    <a:pt x="7205" y="1"/>
                    <a:pt x="592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5"/>
            <p:cNvSpPr/>
            <p:nvPr/>
          </p:nvSpPr>
          <p:spPr>
            <a:xfrm>
              <a:off x="708988" y="3479610"/>
              <a:ext cx="1020175" cy="881226"/>
            </a:xfrm>
            <a:custGeom>
              <a:avLst/>
              <a:gdLst/>
              <a:ahLst/>
              <a:cxnLst/>
              <a:rect l="l" t="t" r="r" b="b"/>
              <a:pathLst>
                <a:path w="73619" h="63592" extrusionOk="0">
                  <a:moveTo>
                    <a:pt x="45084" y="847"/>
                  </a:moveTo>
                  <a:cubicBezTo>
                    <a:pt x="46944" y="847"/>
                    <a:pt x="48802" y="955"/>
                    <a:pt x="50635" y="1155"/>
                  </a:cubicBezTo>
                  <a:cubicBezTo>
                    <a:pt x="58759" y="2041"/>
                    <a:pt x="65084" y="5647"/>
                    <a:pt x="68811" y="13127"/>
                  </a:cubicBezTo>
                  <a:cubicBezTo>
                    <a:pt x="73618" y="22777"/>
                    <a:pt x="68354" y="31839"/>
                    <a:pt x="59431" y="36331"/>
                  </a:cubicBezTo>
                  <a:cubicBezTo>
                    <a:pt x="56886" y="37612"/>
                    <a:pt x="54399" y="38100"/>
                    <a:pt x="51865" y="38100"/>
                  </a:cubicBezTo>
                  <a:cubicBezTo>
                    <a:pt x="49655" y="38100"/>
                    <a:pt x="47409" y="37729"/>
                    <a:pt x="45058" y="37190"/>
                  </a:cubicBezTo>
                  <a:cubicBezTo>
                    <a:pt x="43354" y="36801"/>
                    <a:pt x="41610" y="36502"/>
                    <a:pt x="39884" y="36502"/>
                  </a:cubicBezTo>
                  <a:cubicBezTo>
                    <a:pt x="38193" y="36502"/>
                    <a:pt x="36521" y="36789"/>
                    <a:pt x="34923" y="37559"/>
                  </a:cubicBezTo>
                  <a:cubicBezTo>
                    <a:pt x="31807" y="39061"/>
                    <a:pt x="29366" y="41265"/>
                    <a:pt x="27576" y="44223"/>
                  </a:cubicBezTo>
                  <a:cubicBezTo>
                    <a:pt x="25618" y="47459"/>
                    <a:pt x="26032" y="50637"/>
                    <a:pt x="26382" y="54222"/>
                  </a:cubicBezTo>
                  <a:cubicBezTo>
                    <a:pt x="26866" y="59214"/>
                    <a:pt x="24168" y="62451"/>
                    <a:pt x="19151" y="62669"/>
                  </a:cubicBezTo>
                  <a:cubicBezTo>
                    <a:pt x="18999" y="62676"/>
                    <a:pt x="18847" y="62679"/>
                    <a:pt x="18696" y="62679"/>
                  </a:cubicBezTo>
                  <a:cubicBezTo>
                    <a:pt x="13528" y="62679"/>
                    <a:pt x="9302" y="58817"/>
                    <a:pt x="6411" y="54892"/>
                  </a:cubicBezTo>
                  <a:cubicBezTo>
                    <a:pt x="0" y="46191"/>
                    <a:pt x="1207" y="35182"/>
                    <a:pt x="5266" y="25795"/>
                  </a:cubicBezTo>
                  <a:cubicBezTo>
                    <a:pt x="8870" y="17460"/>
                    <a:pt x="15666" y="11946"/>
                    <a:pt x="23172" y="7243"/>
                  </a:cubicBezTo>
                  <a:cubicBezTo>
                    <a:pt x="24510" y="6405"/>
                    <a:pt x="25890" y="5633"/>
                    <a:pt x="27315" y="4953"/>
                  </a:cubicBezTo>
                  <a:lnTo>
                    <a:pt x="27315" y="4953"/>
                  </a:lnTo>
                  <a:cubicBezTo>
                    <a:pt x="27336" y="4946"/>
                    <a:pt x="27356" y="4936"/>
                    <a:pt x="27377" y="4925"/>
                  </a:cubicBezTo>
                  <a:cubicBezTo>
                    <a:pt x="32794" y="2018"/>
                    <a:pt x="38953" y="847"/>
                    <a:pt x="45084" y="847"/>
                  </a:cubicBezTo>
                  <a:close/>
                  <a:moveTo>
                    <a:pt x="44961" y="1"/>
                  </a:moveTo>
                  <a:cubicBezTo>
                    <a:pt x="38755" y="1"/>
                    <a:pt x="32422" y="1306"/>
                    <a:pt x="26988" y="4217"/>
                  </a:cubicBezTo>
                  <a:lnTo>
                    <a:pt x="26988" y="4217"/>
                  </a:lnTo>
                  <a:cubicBezTo>
                    <a:pt x="26981" y="4220"/>
                    <a:pt x="26975" y="4223"/>
                    <a:pt x="26968" y="4226"/>
                  </a:cubicBezTo>
                  <a:lnTo>
                    <a:pt x="26969" y="4227"/>
                  </a:lnTo>
                  <a:lnTo>
                    <a:pt x="26969" y="4227"/>
                  </a:lnTo>
                  <a:cubicBezTo>
                    <a:pt x="26969" y="4227"/>
                    <a:pt x="26969" y="4227"/>
                    <a:pt x="26968" y="4228"/>
                  </a:cubicBezTo>
                  <a:cubicBezTo>
                    <a:pt x="26965" y="4230"/>
                    <a:pt x="26961" y="4232"/>
                    <a:pt x="26958" y="4234"/>
                  </a:cubicBezTo>
                  <a:lnTo>
                    <a:pt x="26958" y="4234"/>
                  </a:lnTo>
                  <a:cubicBezTo>
                    <a:pt x="12889" y="10925"/>
                    <a:pt x="2081" y="23180"/>
                    <a:pt x="1046" y="39195"/>
                  </a:cubicBezTo>
                  <a:cubicBezTo>
                    <a:pt x="542" y="46988"/>
                    <a:pt x="3911" y="54528"/>
                    <a:pt x="9665" y="59704"/>
                  </a:cubicBezTo>
                  <a:cubicBezTo>
                    <a:pt x="12000" y="61805"/>
                    <a:pt x="15834" y="63591"/>
                    <a:pt x="19392" y="63591"/>
                  </a:cubicBezTo>
                  <a:cubicBezTo>
                    <a:pt x="21399" y="63591"/>
                    <a:pt x="23318" y="63023"/>
                    <a:pt x="24831" y="61622"/>
                  </a:cubicBezTo>
                  <a:cubicBezTo>
                    <a:pt x="26690" y="59900"/>
                    <a:pt x="27283" y="57769"/>
                    <a:pt x="27254" y="55279"/>
                  </a:cubicBezTo>
                  <a:cubicBezTo>
                    <a:pt x="27231" y="53446"/>
                    <a:pt x="26852" y="51632"/>
                    <a:pt x="26780" y="49801"/>
                  </a:cubicBezTo>
                  <a:cubicBezTo>
                    <a:pt x="26659" y="46697"/>
                    <a:pt x="28545" y="43792"/>
                    <a:pt x="30550" y="41602"/>
                  </a:cubicBezTo>
                  <a:cubicBezTo>
                    <a:pt x="33305" y="38590"/>
                    <a:pt x="36668" y="37444"/>
                    <a:pt x="40293" y="37444"/>
                  </a:cubicBezTo>
                  <a:cubicBezTo>
                    <a:pt x="41774" y="37444"/>
                    <a:pt x="43298" y="37636"/>
                    <a:pt x="44843" y="37969"/>
                  </a:cubicBezTo>
                  <a:cubicBezTo>
                    <a:pt x="47347" y="38510"/>
                    <a:pt x="49656" y="38987"/>
                    <a:pt x="52028" y="38987"/>
                  </a:cubicBezTo>
                  <a:cubicBezTo>
                    <a:pt x="53370" y="38987"/>
                    <a:pt x="54732" y="38834"/>
                    <a:pt x="56161" y="38454"/>
                  </a:cubicBezTo>
                  <a:cubicBezTo>
                    <a:pt x="62661" y="36723"/>
                    <a:pt x="68801" y="31822"/>
                    <a:pt x="70881" y="25332"/>
                  </a:cubicBezTo>
                  <a:cubicBezTo>
                    <a:pt x="72908" y="19007"/>
                    <a:pt x="69981" y="12083"/>
                    <a:pt x="65912" y="7285"/>
                  </a:cubicBezTo>
                  <a:cubicBezTo>
                    <a:pt x="61662" y="2273"/>
                    <a:pt x="55181" y="734"/>
                    <a:pt x="48895" y="175"/>
                  </a:cubicBezTo>
                  <a:cubicBezTo>
                    <a:pt x="47596" y="60"/>
                    <a:pt x="46282" y="1"/>
                    <a:pt x="4496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5"/>
            <p:cNvSpPr/>
            <p:nvPr/>
          </p:nvSpPr>
          <p:spPr>
            <a:xfrm>
              <a:off x="886863" y="4053879"/>
              <a:ext cx="166138" cy="167177"/>
            </a:xfrm>
            <a:custGeom>
              <a:avLst/>
              <a:gdLst/>
              <a:ahLst/>
              <a:cxnLst/>
              <a:rect l="l" t="t" r="r" b="b"/>
              <a:pathLst>
                <a:path w="11989" h="12064" extrusionOk="0">
                  <a:moveTo>
                    <a:pt x="6959" y="790"/>
                  </a:moveTo>
                  <a:cubicBezTo>
                    <a:pt x="9773" y="790"/>
                    <a:pt x="9121" y="5202"/>
                    <a:pt x="8614" y="7101"/>
                  </a:cubicBezTo>
                  <a:cubicBezTo>
                    <a:pt x="8281" y="8344"/>
                    <a:pt x="6733" y="11406"/>
                    <a:pt x="5096" y="11406"/>
                  </a:cubicBezTo>
                  <a:cubicBezTo>
                    <a:pt x="4640" y="11406"/>
                    <a:pt x="4176" y="11168"/>
                    <a:pt x="3731" y="10588"/>
                  </a:cubicBezTo>
                  <a:cubicBezTo>
                    <a:pt x="2027" y="8369"/>
                    <a:pt x="3981" y="2725"/>
                    <a:pt x="5797" y="990"/>
                  </a:cubicBezTo>
                  <a:lnTo>
                    <a:pt x="5797" y="990"/>
                  </a:lnTo>
                  <a:cubicBezTo>
                    <a:pt x="5800" y="989"/>
                    <a:pt x="5803" y="988"/>
                    <a:pt x="5806" y="987"/>
                  </a:cubicBezTo>
                  <a:cubicBezTo>
                    <a:pt x="6243" y="852"/>
                    <a:pt x="6625" y="790"/>
                    <a:pt x="6959" y="790"/>
                  </a:cubicBezTo>
                  <a:close/>
                  <a:moveTo>
                    <a:pt x="6847" y="1"/>
                  </a:moveTo>
                  <a:cubicBezTo>
                    <a:pt x="6467" y="1"/>
                    <a:pt x="6049" y="67"/>
                    <a:pt x="5591" y="208"/>
                  </a:cubicBezTo>
                  <a:cubicBezTo>
                    <a:pt x="5532" y="227"/>
                    <a:pt x="5482" y="254"/>
                    <a:pt x="5442" y="288"/>
                  </a:cubicBezTo>
                  <a:lnTo>
                    <a:pt x="5442" y="288"/>
                  </a:lnTo>
                  <a:cubicBezTo>
                    <a:pt x="5377" y="303"/>
                    <a:pt x="5312" y="336"/>
                    <a:pt x="5252" y="392"/>
                  </a:cubicBezTo>
                  <a:cubicBezTo>
                    <a:pt x="3042" y="2462"/>
                    <a:pt x="0" y="11938"/>
                    <a:pt x="5214" y="12062"/>
                  </a:cubicBezTo>
                  <a:cubicBezTo>
                    <a:pt x="5238" y="12063"/>
                    <a:pt x="5262" y="12063"/>
                    <a:pt x="5286" y="12063"/>
                  </a:cubicBezTo>
                  <a:cubicBezTo>
                    <a:pt x="10228" y="12063"/>
                    <a:pt x="11988" y="1"/>
                    <a:pt x="68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5"/>
            <p:cNvSpPr/>
            <p:nvPr/>
          </p:nvSpPr>
          <p:spPr>
            <a:xfrm>
              <a:off x="926634" y="4058909"/>
              <a:ext cx="71948" cy="156354"/>
            </a:xfrm>
            <a:custGeom>
              <a:avLst/>
              <a:gdLst/>
              <a:ahLst/>
              <a:cxnLst/>
              <a:rect l="l" t="t" r="r" b="b"/>
              <a:pathLst>
                <a:path w="5192" h="11283" extrusionOk="0">
                  <a:moveTo>
                    <a:pt x="4589" y="1"/>
                  </a:moveTo>
                  <a:cubicBezTo>
                    <a:pt x="4499" y="1"/>
                    <a:pt x="4405" y="33"/>
                    <a:pt x="4321" y="110"/>
                  </a:cubicBezTo>
                  <a:lnTo>
                    <a:pt x="4319" y="110"/>
                  </a:lnTo>
                  <a:cubicBezTo>
                    <a:pt x="1539" y="2639"/>
                    <a:pt x="0" y="7351"/>
                    <a:pt x="1067" y="10998"/>
                  </a:cubicBezTo>
                  <a:cubicBezTo>
                    <a:pt x="1125" y="11197"/>
                    <a:pt x="1284" y="11283"/>
                    <a:pt x="1444" y="11283"/>
                  </a:cubicBezTo>
                  <a:cubicBezTo>
                    <a:pt x="1687" y="11283"/>
                    <a:pt x="1934" y="11086"/>
                    <a:pt x="1846" y="10784"/>
                  </a:cubicBezTo>
                  <a:cubicBezTo>
                    <a:pt x="859" y="7406"/>
                    <a:pt x="2323" y="3016"/>
                    <a:pt x="4890" y="681"/>
                  </a:cubicBezTo>
                  <a:cubicBezTo>
                    <a:pt x="5191" y="407"/>
                    <a:pt x="4909" y="1"/>
                    <a:pt x="458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5"/>
            <p:cNvSpPr/>
            <p:nvPr/>
          </p:nvSpPr>
          <p:spPr>
            <a:xfrm>
              <a:off x="815899" y="3832214"/>
              <a:ext cx="190582" cy="156714"/>
            </a:xfrm>
            <a:custGeom>
              <a:avLst/>
              <a:gdLst/>
              <a:ahLst/>
              <a:cxnLst/>
              <a:rect l="l" t="t" r="r" b="b"/>
              <a:pathLst>
                <a:path w="13753" h="11309" extrusionOk="0">
                  <a:moveTo>
                    <a:pt x="8835" y="863"/>
                  </a:moveTo>
                  <a:cubicBezTo>
                    <a:pt x="9652" y="863"/>
                    <a:pt x="10469" y="1047"/>
                    <a:pt x="11273" y="1508"/>
                  </a:cubicBezTo>
                  <a:cubicBezTo>
                    <a:pt x="13752" y="2927"/>
                    <a:pt x="12177" y="6339"/>
                    <a:pt x="9722" y="6434"/>
                  </a:cubicBezTo>
                  <a:cubicBezTo>
                    <a:pt x="9073" y="6459"/>
                    <a:pt x="8270" y="6438"/>
                    <a:pt x="7732" y="6864"/>
                  </a:cubicBezTo>
                  <a:cubicBezTo>
                    <a:pt x="7224" y="7265"/>
                    <a:pt x="6875" y="7603"/>
                    <a:pt x="6658" y="8241"/>
                  </a:cubicBezTo>
                  <a:cubicBezTo>
                    <a:pt x="6423" y="8946"/>
                    <a:pt x="6291" y="9708"/>
                    <a:pt x="5637" y="10210"/>
                  </a:cubicBezTo>
                  <a:cubicBezTo>
                    <a:pt x="5297" y="10470"/>
                    <a:pt x="4929" y="10578"/>
                    <a:pt x="4558" y="10578"/>
                  </a:cubicBezTo>
                  <a:cubicBezTo>
                    <a:pt x="3499" y="10578"/>
                    <a:pt x="2421" y="9692"/>
                    <a:pt x="1931" y="8941"/>
                  </a:cubicBezTo>
                  <a:cubicBezTo>
                    <a:pt x="800" y="7206"/>
                    <a:pt x="994" y="3751"/>
                    <a:pt x="3030" y="2813"/>
                  </a:cubicBezTo>
                  <a:cubicBezTo>
                    <a:pt x="3098" y="2782"/>
                    <a:pt x="3147" y="2741"/>
                    <a:pt x="3181" y="2694"/>
                  </a:cubicBezTo>
                  <a:lnTo>
                    <a:pt x="3181" y="2694"/>
                  </a:lnTo>
                  <a:cubicBezTo>
                    <a:pt x="3237" y="2693"/>
                    <a:pt x="3295" y="2680"/>
                    <a:pt x="3354" y="2652"/>
                  </a:cubicBezTo>
                  <a:cubicBezTo>
                    <a:pt x="5079" y="1835"/>
                    <a:pt x="6957" y="863"/>
                    <a:pt x="8835" y="863"/>
                  </a:cubicBezTo>
                  <a:close/>
                  <a:moveTo>
                    <a:pt x="9370" y="0"/>
                  </a:moveTo>
                  <a:cubicBezTo>
                    <a:pt x="7118" y="0"/>
                    <a:pt x="4474" y="1232"/>
                    <a:pt x="2947" y="1954"/>
                  </a:cubicBezTo>
                  <a:cubicBezTo>
                    <a:pt x="2880" y="1986"/>
                    <a:pt x="2830" y="2027"/>
                    <a:pt x="2797" y="2074"/>
                  </a:cubicBezTo>
                  <a:lnTo>
                    <a:pt x="2797" y="2074"/>
                  </a:lnTo>
                  <a:cubicBezTo>
                    <a:pt x="2741" y="2075"/>
                    <a:pt x="2683" y="2088"/>
                    <a:pt x="2623" y="2115"/>
                  </a:cubicBezTo>
                  <a:cubicBezTo>
                    <a:pt x="1" y="3325"/>
                    <a:pt x="115" y="7132"/>
                    <a:pt x="1233" y="9348"/>
                  </a:cubicBezTo>
                  <a:cubicBezTo>
                    <a:pt x="1879" y="10627"/>
                    <a:pt x="3376" y="11264"/>
                    <a:pt x="4725" y="11307"/>
                  </a:cubicBezTo>
                  <a:cubicBezTo>
                    <a:pt x="4754" y="11308"/>
                    <a:pt x="4782" y="11309"/>
                    <a:pt x="4811" y="11309"/>
                  </a:cubicBezTo>
                  <a:cubicBezTo>
                    <a:pt x="6258" y="11309"/>
                    <a:pt x="6944" y="10067"/>
                    <a:pt x="7297" y="8872"/>
                  </a:cubicBezTo>
                  <a:cubicBezTo>
                    <a:pt x="7977" y="6576"/>
                    <a:pt x="11088" y="7722"/>
                    <a:pt x="12559" y="6043"/>
                  </a:cubicBezTo>
                  <a:cubicBezTo>
                    <a:pt x="13546" y="4918"/>
                    <a:pt x="13435" y="3215"/>
                    <a:pt x="12819" y="1970"/>
                  </a:cubicBezTo>
                  <a:cubicBezTo>
                    <a:pt x="12093" y="505"/>
                    <a:pt x="10812" y="0"/>
                    <a:pt x="93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5"/>
            <p:cNvSpPr/>
            <p:nvPr/>
          </p:nvSpPr>
          <p:spPr>
            <a:xfrm>
              <a:off x="1013299" y="3630103"/>
              <a:ext cx="185316" cy="123387"/>
            </a:xfrm>
            <a:custGeom>
              <a:avLst/>
              <a:gdLst/>
              <a:ahLst/>
              <a:cxnLst/>
              <a:rect l="l" t="t" r="r" b="b"/>
              <a:pathLst>
                <a:path w="13373" h="8904" extrusionOk="0">
                  <a:moveTo>
                    <a:pt x="7764" y="824"/>
                  </a:moveTo>
                  <a:cubicBezTo>
                    <a:pt x="9518" y="824"/>
                    <a:pt x="11150" y="1530"/>
                    <a:pt x="11789" y="3304"/>
                  </a:cubicBezTo>
                  <a:cubicBezTo>
                    <a:pt x="12239" y="4552"/>
                    <a:pt x="11931" y="5996"/>
                    <a:pt x="11084" y="6989"/>
                  </a:cubicBezTo>
                  <a:cubicBezTo>
                    <a:pt x="10715" y="7422"/>
                    <a:pt x="10129" y="7773"/>
                    <a:pt x="9565" y="7773"/>
                  </a:cubicBezTo>
                  <a:cubicBezTo>
                    <a:pt x="9288" y="7773"/>
                    <a:pt x="9016" y="7688"/>
                    <a:pt x="8779" y="7488"/>
                  </a:cubicBezTo>
                  <a:cubicBezTo>
                    <a:pt x="8453" y="7213"/>
                    <a:pt x="8185" y="6968"/>
                    <a:pt x="7795" y="6783"/>
                  </a:cubicBezTo>
                  <a:cubicBezTo>
                    <a:pt x="7553" y="6668"/>
                    <a:pt x="7311" y="6619"/>
                    <a:pt x="7071" y="6619"/>
                  </a:cubicBezTo>
                  <a:cubicBezTo>
                    <a:pt x="5733" y="6619"/>
                    <a:pt x="4435" y="8139"/>
                    <a:pt x="3166" y="8139"/>
                  </a:cubicBezTo>
                  <a:cubicBezTo>
                    <a:pt x="2806" y="8139"/>
                    <a:pt x="2449" y="8017"/>
                    <a:pt x="2093" y="7702"/>
                  </a:cubicBezTo>
                  <a:cubicBezTo>
                    <a:pt x="774" y="6536"/>
                    <a:pt x="2304" y="3359"/>
                    <a:pt x="3239" y="2399"/>
                  </a:cubicBezTo>
                  <a:cubicBezTo>
                    <a:pt x="3258" y="2380"/>
                    <a:pt x="3274" y="2360"/>
                    <a:pt x="3287" y="2340"/>
                  </a:cubicBezTo>
                  <a:lnTo>
                    <a:pt x="3287" y="2340"/>
                  </a:lnTo>
                  <a:cubicBezTo>
                    <a:pt x="3298" y="2333"/>
                    <a:pt x="3308" y="2325"/>
                    <a:pt x="3319" y="2317"/>
                  </a:cubicBezTo>
                  <a:cubicBezTo>
                    <a:pt x="4458" y="1414"/>
                    <a:pt x="6162" y="824"/>
                    <a:pt x="7764" y="824"/>
                  </a:cubicBezTo>
                  <a:close/>
                  <a:moveTo>
                    <a:pt x="8023" y="1"/>
                  </a:moveTo>
                  <a:cubicBezTo>
                    <a:pt x="6088" y="1"/>
                    <a:pt x="4006" y="749"/>
                    <a:pt x="2749" y="1746"/>
                  </a:cubicBezTo>
                  <a:cubicBezTo>
                    <a:pt x="2720" y="1769"/>
                    <a:pt x="2696" y="1794"/>
                    <a:pt x="2676" y="1819"/>
                  </a:cubicBezTo>
                  <a:lnTo>
                    <a:pt x="2676" y="1819"/>
                  </a:lnTo>
                  <a:cubicBezTo>
                    <a:pt x="2673" y="1822"/>
                    <a:pt x="2671" y="1825"/>
                    <a:pt x="2668" y="1827"/>
                  </a:cubicBezTo>
                  <a:cubicBezTo>
                    <a:pt x="1389" y="3143"/>
                    <a:pt x="0" y="6421"/>
                    <a:pt x="1373" y="8090"/>
                  </a:cubicBezTo>
                  <a:cubicBezTo>
                    <a:pt x="1830" y="8645"/>
                    <a:pt x="2515" y="8904"/>
                    <a:pt x="3213" y="8904"/>
                  </a:cubicBezTo>
                  <a:cubicBezTo>
                    <a:pt x="3623" y="8904"/>
                    <a:pt x="4038" y="8814"/>
                    <a:pt x="4413" y="8642"/>
                  </a:cubicBezTo>
                  <a:cubicBezTo>
                    <a:pt x="5219" y="8271"/>
                    <a:pt x="6129" y="7498"/>
                    <a:pt x="7024" y="7498"/>
                  </a:cubicBezTo>
                  <a:cubicBezTo>
                    <a:pt x="7357" y="7498"/>
                    <a:pt x="7687" y="7605"/>
                    <a:pt x="8010" y="7879"/>
                  </a:cubicBezTo>
                  <a:cubicBezTo>
                    <a:pt x="8381" y="8194"/>
                    <a:pt x="8811" y="8635"/>
                    <a:pt x="9341" y="8635"/>
                  </a:cubicBezTo>
                  <a:cubicBezTo>
                    <a:pt x="9368" y="8635"/>
                    <a:pt x="9395" y="8634"/>
                    <a:pt x="9423" y="8632"/>
                  </a:cubicBezTo>
                  <a:cubicBezTo>
                    <a:pt x="12538" y="8371"/>
                    <a:pt x="13373" y="4749"/>
                    <a:pt x="12249" y="2315"/>
                  </a:cubicBezTo>
                  <a:cubicBezTo>
                    <a:pt x="11478" y="641"/>
                    <a:pt x="9813" y="1"/>
                    <a:pt x="802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5"/>
            <p:cNvSpPr/>
            <p:nvPr/>
          </p:nvSpPr>
          <p:spPr>
            <a:xfrm>
              <a:off x="1166314" y="3822611"/>
              <a:ext cx="157089" cy="119826"/>
            </a:xfrm>
            <a:custGeom>
              <a:avLst/>
              <a:gdLst/>
              <a:ahLst/>
              <a:cxnLst/>
              <a:rect l="l" t="t" r="r" b="b"/>
              <a:pathLst>
                <a:path w="11336" h="8647" extrusionOk="0">
                  <a:moveTo>
                    <a:pt x="5976" y="797"/>
                  </a:moveTo>
                  <a:cubicBezTo>
                    <a:pt x="7396" y="797"/>
                    <a:pt x="8710" y="1503"/>
                    <a:pt x="9513" y="2784"/>
                  </a:cubicBezTo>
                  <a:cubicBezTo>
                    <a:pt x="10745" y="4751"/>
                    <a:pt x="9175" y="6897"/>
                    <a:pt x="7280" y="7600"/>
                  </a:cubicBezTo>
                  <a:cubicBezTo>
                    <a:pt x="6716" y="7810"/>
                    <a:pt x="6092" y="7915"/>
                    <a:pt x="5461" y="7915"/>
                  </a:cubicBezTo>
                  <a:cubicBezTo>
                    <a:pt x="3863" y="7915"/>
                    <a:pt x="2220" y="7243"/>
                    <a:pt x="1398" y="5902"/>
                  </a:cubicBezTo>
                  <a:cubicBezTo>
                    <a:pt x="115" y="3811"/>
                    <a:pt x="3150" y="1638"/>
                    <a:pt x="4775" y="1043"/>
                  </a:cubicBezTo>
                  <a:cubicBezTo>
                    <a:pt x="4853" y="1014"/>
                    <a:pt x="4914" y="970"/>
                    <a:pt x="4957" y="916"/>
                  </a:cubicBezTo>
                  <a:lnTo>
                    <a:pt x="4957" y="916"/>
                  </a:lnTo>
                  <a:cubicBezTo>
                    <a:pt x="5299" y="836"/>
                    <a:pt x="5640" y="797"/>
                    <a:pt x="5976" y="797"/>
                  </a:cubicBezTo>
                  <a:close/>
                  <a:moveTo>
                    <a:pt x="5929" y="1"/>
                  </a:moveTo>
                  <a:cubicBezTo>
                    <a:pt x="5466" y="1"/>
                    <a:pt x="5003" y="61"/>
                    <a:pt x="4560" y="184"/>
                  </a:cubicBezTo>
                  <a:cubicBezTo>
                    <a:pt x="4449" y="215"/>
                    <a:pt x="4373" y="277"/>
                    <a:pt x="4328" y="355"/>
                  </a:cubicBezTo>
                  <a:lnTo>
                    <a:pt x="4328" y="355"/>
                  </a:lnTo>
                  <a:cubicBezTo>
                    <a:pt x="2210" y="1203"/>
                    <a:pt x="1" y="3118"/>
                    <a:pt x="428" y="5604"/>
                  </a:cubicBezTo>
                  <a:cubicBezTo>
                    <a:pt x="811" y="7843"/>
                    <a:pt x="3370" y="8647"/>
                    <a:pt x="5526" y="8647"/>
                  </a:cubicBezTo>
                  <a:cubicBezTo>
                    <a:pt x="6113" y="8647"/>
                    <a:pt x="6670" y="8587"/>
                    <a:pt x="7145" y="8481"/>
                  </a:cubicBezTo>
                  <a:cubicBezTo>
                    <a:pt x="9592" y="7936"/>
                    <a:pt x="11336" y="5429"/>
                    <a:pt x="10503" y="2999"/>
                  </a:cubicBezTo>
                  <a:cubicBezTo>
                    <a:pt x="9839" y="1061"/>
                    <a:pt x="7873" y="1"/>
                    <a:pt x="59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5"/>
            <p:cNvSpPr/>
            <p:nvPr/>
          </p:nvSpPr>
          <p:spPr>
            <a:xfrm>
              <a:off x="1298085" y="3559804"/>
              <a:ext cx="133462" cy="123013"/>
            </a:xfrm>
            <a:custGeom>
              <a:avLst/>
              <a:gdLst/>
              <a:ahLst/>
              <a:cxnLst/>
              <a:rect l="l" t="t" r="r" b="b"/>
              <a:pathLst>
                <a:path w="9631" h="8877" extrusionOk="0">
                  <a:moveTo>
                    <a:pt x="4659" y="809"/>
                  </a:moveTo>
                  <a:lnTo>
                    <a:pt x="4659" y="809"/>
                  </a:lnTo>
                  <a:cubicBezTo>
                    <a:pt x="6745" y="859"/>
                    <a:pt x="8932" y="1761"/>
                    <a:pt x="8507" y="4224"/>
                  </a:cubicBezTo>
                  <a:cubicBezTo>
                    <a:pt x="8185" y="6090"/>
                    <a:pt x="6485" y="7527"/>
                    <a:pt x="4740" y="8008"/>
                  </a:cubicBezTo>
                  <a:cubicBezTo>
                    <a:pt x="4550" y="8060"/>
                    <a:pt x="4350" y="8087"/>
                    <a:pt x="4148" y="8087"/>
                  </a:cubicBezTo>
                  <a:cubicBezTo>
                    <a:pt x="3546" y="8087"/>
                    <a:pt x="2932" y="7851"/>
                    <a:pt x="2561" y="7359"/>
                  </a:cubicBezTo>
                  <a:cubicBezTo>
                    <a:pt x="1989" y="6599"/>
                    <a:pt x="2478" y="5829"/>
                    <a:pt x="2805" y="5169"/>
                  </a:cubicBezTo>
                  <a:cubicBezTo>
                    <a:pt x="3028" y="4717"/>
                    <a:pt x="3057" y="4311"/>
                    <a:pt x="2874" y="3848"/>
                  </a:cubicBezTo>
                  <a:cubicBezTo>
                    <a:pt x="2696" y="3400"/>
                    <a:pt x="2218" y="3023"/>
                    <a:pt x="1766" y="2879"/>
                  </a:cubicBezTo>
                  <a:cubicBezTo>
                    <a:pt x="64" y="2337"/>
                    <a:pt x="4165" y="913"/>
                    <a:pt x="4444" y="888"/>
                  </a:cubicBezTo>
                  <a:cubicBezTo>
                    <a:pt x="4530" y="881"/>
                    <a:pt x="4601" y="852"/>
                    <a:pt x="4659" y="809"/>
                  </a:cubicBezTo>
                  <a:close/>
                  <a:moveTo>
                    <a:pt x="4522" y="0"/>
                  </a:moveTo>
                  <a:cubicBezTo>
                    <a:pt x="4407" y="0"/>
                    <a:pt x="4317" y="40"/>
                    <a:pt x="4254" y="102"/>
                  </a:cubicBezTo>
                  <a:lnTo>
                    <a:pt x="4254" y="102"/>
                  </a:lnTo>
                  <a:cubicBezTo>
                    <a:pt x="2955" y="261"/>
                    <a:pt x="1862" y="825"/>
                    <a:pt x="833" y="1631"/>
                  </a:cubicBezTo>
                  <a:cubicBezTo>
                    <a:pt x="182" y="2142"/>
                    <a:pt x="0" y="3073"/>
                    <a:pt x="914" y="3431"/>
                  </a:cubicBezTo>
                  <a:cubicBezTo>
                    <a:pt x="2533" y="4067"/>
                    <a:pt x="2007" y="4619"/>
                    <a:pt x="1676" y="5668"/>
                  </a:cubicBezTo>
                  <a:cubicBezTo>
                    <a:pt x="1498" y="6234"/>
                    <a:pt x="1439" y="6852"/>
                    <a:pt x="1699" y="7411"/>
                  </a:cubicBezTo>
                  <a:cubicBezTo>
                    <a:pt x="2155" y="8392"/>
                    <a:pt x="3047" y="8876"/>
                    <a:pt x="4076" y="8876"/>
                  </a:cubicBezTo>
                  <a:cubicBezTo>
                    <a:pt x="4236" y="8876"/>
                    <a:pt x="4401" y="8864"/>
                    <a:pt x="4567" y="8841"/>
                  </a:cubicBezTo>
                  <a:cubicBezTo>
                    <a:pt x="6864" y="8515"/>
                    <a:pt x="9118" y="6422"/>
                    <a:pt x="9348" y="4051"/>
                  </a:cubicBezTo>
                  <a:cubicBezTo>
                    <a:pt x="9630" y="1153"/>
                    <a:pt x="7027" y="16"/>
                    <a:pt x="4525" y="0"/>
                  </a:cubicBezTo>
                  <a:cubicBezTo>
                    <a:pt x="4524" y="0"/>
                    <a:pt x="4523" y="0"/>
                    <a:pt x="45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5"/>
            <p:cNvSpPr/>
            <p:nvPr/>
          </p:nvSpPr>
          <p:spPr>
            <a:xfrm>
              <a:off x="1356716" y="3737692"/>
              <a:ext cx="166581" cy="118371"/>
            </a:xfrm>
            <a:custGeom>
              <a:avLst/>
              <a:gdLst/>
              <a:ahLst/>
              <a:cxnLst/>
              <a:rect l="l" t="t" r="r" b="b"/>
              <a:pathLst>
                <a:path w="12021" h="8542" extrusionOk="0">
                  <a:moveTo>
                    <a:pt x="5450" y="806"/>
                  </a:moveTo>
                  <a:cubicBezTo>
                    <a:pt x="7525" y="806"/>
                    <a:pt x="10265" y="911"/>
                    <a:pt x="11113" y="3091"/>
                  </a:cubicBezTo>
                  <a:cubicBezTo>
                    <a:pt x="11624" y="4406"/>
                    <a:pt x="9981" y="5775"/>
                    <a:pt x="9091" y="6437"/>
                  </a:cubicBezTo>
                  <a:cubicBezTo>
                    <a:pt x="8278" y="7041"/>
                    <a:pt x="7336" y="7589"/>
                    <a:pt x="6376" y="7589"/>
                  </a:cubicBezTo>
                  <a:cubicBezTo>
                    <a:pt x="5896" y="7589"/>
                    <a:pt x="5412" y="7452"/>
                    <a:pt x="4937" y="7117"/>
                  </a:cubicBezTo>
                  <a:cubicBezTo>
                    <a:pt x="4326" y="6684"/>
                    <a:pt x="3673" y="6296"/>
                    <a:pt x="2974" y="6023"/>
                  </a:cubicBezTo>
                  <a:cubicBezTo>
                    <a:pt x="1902" y="5601"/>
                    <a:pt x="345" y="5232"/>
                    <a:pt x="1061" y="3766"/>
                  </a:cubicBezTo>
                  <a:cubicBezTo>
                    <a:pt x="1714" y="2433"/>
                    <a:pt x="3400" y="1346"/>
                    <a:pt x="4760" y="873"/>
                  </a:cubicBezTo>
                  <a:cubicBezTo>
                    <a:pt x="4808" y="857"/>
                    <a:pt x="4849" y="834"/>
                    <a:pt x="4884" y="807"/>
                  </a:cubicBezTo>
                  <a:lnTo>
                    <a:pt x="4884" y="807"/>
                  </a:lnTo>
                  <a:cubicBezTo>
                    <a:pt x="5065" y="807"/>
                    <a:pt x="5255" y="806"/>
                    <a:pt x="5450" y="806"/>
                  </a:cubicBezTo>
                  <a:close/>
                  <a:moveTo>
                    <a:pt x="4814" y="1"/>
                  </a:moveTo>
                  <a:cubicBezTo>
                    <a:pt x="4706" y="1"/>
                    <a:pt x="4620" y="35"/>
                    <a:pt x="4557" y="90"/>
                  </a:cubicBezTo>
                  <a:lnTo>
                    <a:pt x="4557" y="90"/>
                  </a:lnTo>
                  <a:cubicBezTo>
                    <a:pt x="4553" y="92"/>
                    <a:pt x="4550" y="93"/>
                    <a:pt x="4546" y="94"/>
                  </a:cubicBezTo>
                  <a:lnTo>
                    <a:pt x="4546" y="96"/>
                  </a:lnTo>
                  <a:cubicBezTo>
                    <a:pt x="2920" y="660"/>
                    <a:pt x="100" y="2362"/>
                    <a:pt x="33" y="4353"/>
                  </a:cubicBezTo>
                  <a:cubicBezTo>
                    <a:pt x="0" y="5282"/>
                    <a:pt x="519" y="5824"/>
                    <a:pt x="1302" y="6245"/>
                  </a:cubicBezTo>
                  <a:cubicBezTo>
                    <a:pt x="2102" y="6674"/>
                    <a:pt x="3002" y="6880"/>
                    <a:pt x="3798" y="7337"/>
                  </a:cubicBezTo>
                  <a:cubicBezTo>
                    <a:pt x="4544" y="7763"/>
                    <a:pt x="5119" y="8289"/>
                    <a:pt x="5970" y="8490"/>
                  </a:cubicBezTo>
                  <a:cubicBezTo>
                    <a:pt x="6120" y="8525"/>
                    <a:pt x="6280" y="8542"/>
                    <a:pt x="6446" y="8542"/>
                  </a:cubicBezTo>
                  <a:cubicBezTo>
                    <a:pt x="8595" y="8542"/>
                    <a:pt x="11936" y="5753"/>
                    <a:pt x="11967" y="3738"/>
                  </a:cubicBezTo>
                  <a:cubicBezTo>
                    <a:pt x="12020" y="202"/>
                    <a:pt x="7328" y="1"/>
                    <a:pt x="48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5"/>
            <p:cNvSpPr/>
            <p:nvPr/>
          </p:nvSpPr>
          <p:spPr>
            <a:xfrm>
              <a:off x="1504284" y="3635840"/>
              <a:ext cx="94425" cy="80055"/>
            </a:xfrm>
            <a:custGeom>
              <a:avLst/>
              <a:gdLst/>
              <a:ahLst/>
              <a:cxnLst/>
              <a:rect l="l" t="t" r="r" b="b"/>
              <a:pathLst>
                <a:path w="6814" h="5777" extrusionOk="0">
                  <a:moveTo>
                    <a:pt x="3045" y="777"/>
                  </a:moveTo>
                  <a:lnTo>
                    <a:pt x="3045" y="777"/>
                  </a:lnTo>
                  <a:cubicBezTo>
                    <a:pt x="3092" y="798"/>
                    <a:pt x="3146" y="810"/>
                    <a:pt x="3208" y="811"/>
                  </a:cubicBezTo>
                  <a:cubicBezTo>
                    <a:pt x="3866" y="820"/>
                    <a:pt x="4496" y="870"/>
                    <a:pt x="5065" y="1221"/>
                  </a:cubicBezTo>
                  <a:cubicBezTo>
                    <a:pt x="5728" y="1630"/>
                    <a:pt x="5952" y="2615"/>
                    <a:pt x="5952" y="3326"/>
                  </a:cubicBezTo>
                  <a:cubicBezTo>
                    <a:pt x="5952" y="3721"/>
                    <a:pt x="5805" y="4006"/>
                    <a:pt x="5621" y="4342"/>
                  </a:cubicBezTo>
                  <a:cubicBezTo>
                    <a:pt x="5502" y="4558"/>
                    <a:pt x="5271" y="4912"/>
                    <a:pt x="5285" y="4925"/>
                  </a:cubicBezTo>
                  <a:lnTo>
                    <a:pt x="5285" y="4925"/>
                  </a:lnTo>
                  <a:cubicBezTo>
                    <a:pt x="5019" y="4699"/>
                    <a:pt x="4778" y="4517"/>
                    <a:pt x="4437" y="4411"/>
                  </a:cubicBezTo>
                  <a:cubicBezTo>
                    <a:pt x="3902" y="4247"/>
                    <a:pt x="3331" y="4325"/>
                    <a:pt x="2784" y="4131"/>
                  </a:cubicBezTo>
                  <a:cubicBezTo>
                    <a:pt x="2256" y="3942"/>
                    <a:pt x="1799" y="3549"/>
                    <a:pt x="1501" y="3080"/>
                  </a:cubicBezTo>
                  <a:cubicBezTo>
                    <a:pt x="740" y="1879"/>
                    <a:pt x="1941" y="1060"/>
                    <a:pt x="2992" y="794"/>
                  </a:cubicBezTo>
                  <a:cubicBezTo>
                    <a:pt x="3010" y="789"/>
                    <a:pt x="3028" y="783"/>
                    <a:pt x="3045" y="777"/>
                  </a:cubicBezTo>
                  <a:close/>
                  <a:moveTo>
                    <a:pt x="2886" y="1"/>
                  </a:moveTo>
                  <a:cubicBezTo>
                    <a:pt x="2852" y="1"/>
                    <a:pt x="2816" y="5"/>
                    <a:pt x="2779" y="15"/>
                  </a:cubicBezTo>
                  <a:lnTo>
                    <a:pt x="2779" y="18"/>
                  </a:lnTo>
                  <a:cubicBezTo>
                    <a:pt x="1316" y="387"/>
                    <a:pt x="0" y="1503"/>
                    <a:pt x="631" y="3130"/>
                  </a:cubicBezTo>
                  <a:cubicBezTo>
                    <a:pt x="882" y="3785"/>
                    <a:pt x="1404" y="4278"/>
                    <a:pt x="1989" y="4638"/>
                  </a:cubicBezTo>
                  <a:cubicBezTo>
                    <a:pt x="2329" y="4849"/>
                    <a:pt x="2725" y="4979"/>
                    <a:pt x="3111" y="5073"/>
                  </a:cubicBezTo>
                  <a:cubicBezTo>
                    <a:pt x="3554" y="5180"/>
                    <a:pt x="4077" y="5073"/>
                    <a:pt x="4479" y="5303"/>
                  </a:cubicBezTo>
                  <a:cubicBezTo>
                    <a:pt x="4737" y="5451"/>
                    <a:pt x="4987" y="5777"/>
                    <a:pt x="5293" y="5777"/>
                  </a:cubicBezTo>
                  <a:cubicBezTo>
                    <a:pt x="5384" y="5777"/>
                    <a:pt x="5479" y="5748"/>
                    <a:pt x="5581" y="5679"/>
                  </a:cubicBezTo>
                  <a:cubicBezTo>
                    <a:pt x="6204" y="5251"/>
                    <a:pt x="6689" y="4295"/>
                    <a:pt x="6743" y="3551"/>
                  </a:cubicBezTo>
                  <a:cubicBezTo>
                    <a:pt x="6814" y="2554"/>
                    <a:pt x="6520" y="1581"/>
                    <a:pt x="5846" y="832"/>
                  </a:cubicBezTo>
                  <a:cubicBezTo>
                    <a:pt x="5200" y="112"/>
                    <a:pt x="4108" y="16"/>
                    <a:pt x="3208" y="2"/>
                  </a:cubicBezTo>
                  <a:cubicBezTo>
                    <a:pt x="3206" y="2"/>
                    <a:pt x="3204" y="2"/>
                    <a:pt x="3201" y="2"/>
                  </a:cubicBezTo>
                  <a:cubicBezTo>
                    <a:pt x="3140" y="2"/>
                    <a:pt x="3087" y="14"/>
                    <a:pt x="3040" y="34"/>
                  </a:cubicBezTo>
                  <a:lnTo>
                    <a:pt x="3040" y="34"/>
                  </a:lnTo>
                  <a:cubicBezTo>
                    <a:pt x="2994" y="13"/>
                    <a:pt x="2943" y="1"/>
                    <a:pt x="28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45"/>
          <p:cNvGrpSpPr/>
          <p:nvPr/>
        </p:nvGrpSpPr>
        <p:grpSpPr>
          <a:xfrm>
            <a:off x="2209859" y="4542279"/>
            <a:ext cx="589325" cy="442559"/>
            <a:chOff x="1142423" y="2075513"/>
            <a:chExt cx="1464544" cy="1408352"/>
          </a:xfrm>
        </p:grpSpPr>
        <p:sp>
          <p:nvSpPr>
            <p:cNvPr id="1973" name="Google Shape;1973;p45"/>
            <p:cNvSpPr/>
            <p:nvPr/>
          </p:nvSpPr>
          <p:spPr>
            <a:xfrm>
              <a:off x="1326368" y="2082248"/>
              <a:ext cx="1260672" cy="1381205"/>
            </a:xfrm>
            <a:custGeom>
              <a:avLst/>
              <a:gdLst/>
              <a:ahLst/>
              <a:cxnLst/>
              <a:rect l="l" t="t" r="r" b="b"/>
              <a:pathLst>
                <a:path w="90974" h="99672" extrusionOk="0">
                  <a:moveTo>
                    <a:pt x="40992" y="0"/>
                  </a:moveTo>
                  <a:cubicBezTo>
                    <a:pt x="38329" y="0"/>
                    <a:pt x="35628" y="413"/>
                    <a:pt x="33056" y="831"/>
                  </a:cubicBezTo>
                  <a:cubicBezTo>
                    <a:pt x="32920" y="854"/>
                    <a:pt x="32786" y="895"/>
                    <a:pt x="32658" y="951"/>
                  </a:cubicBezTo>
                  <a:cubicBezTo>
                    <a:pt x="31021" y="1209"/>
                    <a:pt x="29383" y="1522"/>
                    <a:pt x="27728" y="1801"/>
                  </a:cubicBezTo>
                  <a:cubicBezTo>
                    <a:pt x="27394" y="1858"/>
                    <a:pt x="27146" y="1989"/>
                    <a:pt x="26960" y="2162"/>
                  </a:cubicBezTo>
                  <a:cubicBezTo>
                    <a:pt x="26570" y="2254"/>
                    <a:pt x="26179" y="2346"/>
                    <a:pt x="25791" y="2448"/>
                  </a:cubicBezTo>
                  <a:cubicBezTo>
                    <a:pt x="25769" y="2453"/>
                    <a:pt x="25753" y="2467"/>
                    <a:pt x="25732" y="2472"/>
                  </a:cubicBezTo>
                  <a:cubicBezTo>
                    <a:pt x="25692" y="2470"/>
                    <a:pt x="25652" y="2468"/>
                    <a:pt x="25612" y="2468"/>
                  </a:cubicBezTo>
                  <a:cubicBezTo>
                    <a:pt x="25375" y="2468"/>
                    <a:pt x="25139" y="2516"/>
                    <a:pt x="24920" y="2611"/>
                  </a:cubicBezTo>
                  <a:lnTo>
                    <a:pt x="24559" y="2765"/>
                  </a:lnTo>
                  <a:cubicBezTo>
                    <a:pt x="24538" y="2768"/>
                    <a:pt x="24519" y="2765"/>
                    <a:pt x="24500" y="2770"/>
                  </a:cubicBezTo>
                  <a:cubicBezTo>
                    <a:pt x="22980" y="3028"/>
                    <a:pt x="21604" y="3521"/>
                    <a:pt x="20238" y="4224"/>
                  </a:cubicBezTo>
                  <a:cubicBezTo>
                    <a:pt x="20184" y="4255"/>
                    <a:pt x="20131" y="4290"/>
                    <a:pt x="20080" y="4326"/>
                  </a:cubicBezTo>
                  <a:cubicBezTo>
                    <a:pt x="17447" y="5245"/>
                    <a:pt x="14830" y="6201"/>
                    <a:pt x="12325" y="7456"/>
                  </a:cubicBezTo>
                  <a:cubicBezTo>
                    <a:pt x="11806" y="7716"/>
                    <a:pt x="11562" y="8126"/>
                    <a:pt x="11520" y="8560"/>
                  </a:cubicBezTo>
                  <a:cubicBezTo>
                    <a:pt x="10918" y="8801"/>
                    <a:pt x="10355" y="9149"/>
                    <a:pt x="9966" y="9649"/>
                  </a:cubicBezTo>
                  <a:cubicBezTo>
                    <a:pt x="9537" y="9850"/>
                    <a:pt x="9109" y="10056"/>
                    <a:pt x="8673" y="10236"/>
                  </a:cubicBezTo>
                  <a:cubicBezTo>
                    <a:pt x="8249" y="10413"/>
                    <a:pt x="8347" y="11033"/>
                    <a:pt x="8760" y="11033"/>
                  </a:cubicBezTo>
                  <a:cubicBezTo>
                    <a:pt x="8800" y="11033"/>
                    <a:pt x="8842" y="11027"/>
                    <a:pt x="8887" y="11015"/>
                  </a:cubicBezTo>
                  <a:cubicBezTo>
                    <a:pt x="9346" y="10890"/>
                    <a:pt x="9807" y="10788"/>
                    <a:pt x="10267" y="10696"/>
                  </a:cubicBezTo>
                  <a:cubicBezTo>
                    <a:pt x="10298" y="10704"/>
                    <a:pt x="10330" y="10708"/>
                    <a:pt x="10363" y="10708"/>
                  </a:cubicBezTo>
                  <a:cubicBezTo>
                    <a:pt x="10374" y="10708"/>
                    <a:pt x="10384" y="10708"/>
                    <a:pt x="10395" y="10707"/>
                  </a:cubicBezTo>
                  <a:cubicBezTo>
                    <a:pt x="11467" y="10581"/>
                    <a:pt x="12566" y="10722"/>
                    <a:pt x="13620" y="10489"/>
                  </a:cubicBezTo>
                  <a:cubicBezTo>
                    <a:pt x="14082" y="10513"/>
                    <a:pt x="14547" y="10525"/>
                    <a:pt x="15011" y="10525"/>
                  </a:cubicBezTo>
                  <a:cubicBezTo>
                    <a:pt x="15115" y="10525"/>
                    <a:pt x="15219" y="10525"/>
                    <a:pt x="15323" y="10523"/>
                  </a:cubicBezTo>
                  <a:cubicBezTo>
                    <a:pt x="15455" y="10745"/>
                    <a:pt x="15635" y="10935"/>
                    <a:pt x="15877" y="11051"/>
                  </a:cubicBezTo>
                  <a:cubicBezTo>
                    <a:pt x="16324" y="11268"/>
                    <a:pt x="16686" y="11370"/>
                    <a:pt x="17176" y="11434"/>
                  </a:cubicBezTo>
                  <a:cubicBezTo>
                    <a:pt x="17201" y="11435"/>
                    <a:pt x="17227" y="11436"/>
                    <a:pt x="17253" y="11436"/>
                  </a:cubicBezTo>
                  <a:cubicBezTo>
                    <a:pt x="17284" y="11436"/>
                    <a:pt x="17316" y="11435"/>
                    <a:pt x="17347" y="11432"/>
                  </a:cubicBezTo>
                  <a:lnTo>
                    <a:pt x="17939" y="11550"/>
                  </a:lnTo>
                  <a:cubicBezTo>
                    <a:pt x="18154" y="11593"/>
                    <a:pt x="18355" y="11635"/>
                    <a:pt x="18548" y="11666"/>
                  </a:cubicBezTo>
                  <a:cubicBezTo>
                    <a:pt x="18673" y="11936"/>
                    <a:pt x="18900" y="12177"/>
                    <a:pt x="19267" y="12344"/>
                  </a:cubicBezTo>
                  <a:cubicBezTo>
                    <a:pt x="19275" y="12348"/>
                    <a:pt x="19279" y="12351"/>
                    <a:pt x="19288" y="12355"/>
                  </a:cubicBezTo>
                  <a:cubicBezTo>
                    <a:pt x="19170" y="12663"/>
                    <a:pt x="19158" y="13001"/>
                    <a:pt x="19251" y="13316"/>
                  </a:cubicBezTo>
                  <a:cubicBezTo>
                    <a:pt x="19270" y="13376"/>
                    <a:pt x="19281" y="13438"/>
                    <a:pt x="19294" y="13499"/>
                  </a:cubicBezTo>
                  <a:cubicBezTo>
                    <a:pt x="19300" y="13556"/>
                    <a:pt x="19319" y="13696"/>
                    <a:pt x="19331" y="13805"/>
                  </a:cubicBezTo>
                  <a:cubicBezTo>
                    <a:pt x="19159" y="14069"/>
                    <a:pt x="18964" y="14313"/>
                    <a:pt x="18747" y="14539"/>
                  </a:cubicBezTo>
                  <a:cubicBezTo>
                    <a:pt x="18600" y="14690"/>
                    <a:pt x="18609" y="14870"/>
                    <a:pt x="18692" y="15010"/>
                  </a:cubicBezTo>
                  <a:cubicBezTo>
                    <a:pt x="16388" y="16951"/>
                    <a:pt x="14259" y="19272"/>
                    <a:pt x="15782" y="21938"/>
                  </a:cubicBezTo>
                  <a:cubicBezTo>
                    <a:pt x="16063" y="22430"/>
                    <a:pt x="16619" y="22740"/>
                    <a:pt x="17182" y="22740"/>
                  </a:cubicBezTo>
                  <a:cubicBezTo>
                    <a:pt x="17324" y="22740"/>
                    <a:pt x="17467" y="22720"/>
                    <a:pt x="17605" y="22679"/>
                  </a:cubicBezTo>
                  <a:cubicBezTo>
                    <a:pt x="17823" y="22615"/>
                    <a:pt x="18048" y="22539"/>
                    <a:pt x="18270" y="22464"/>
                  </a:cubicBezTo>
                  <a:cubicBezTo>
                    <a:pt x="20688" y="23920"/>
                    <a:pt x="23219" y="22428"/>
                    <a:pt x="24240" y="25729"/>
                  </a:cubicBezTo>
                  <a:cubicBezTo>
                    <a:pt x="23240" y="27427"/>
                    <a:pt x="22748" y="29028"/>
                    <a:pt x="21015" y="30262"/>
                  </a:cubicBezTo>
                  <a:cubicBezTo>
                    <a:pt x="19713" y="31187"/>
                    <a:pt x="18261" y="31931"/>
                    <a:pt x="16812" y="32592"/>
                  </a:cubicBezTo>
                  <a:cubicBezTo>
                    <a:pt x="14058" y="33847"/>
                    <a:pt x="11744" y="34905"/>
                    <a:pt x="10132" y="37583"/>
                  </a:cubicBezTo>
                  <a:cubicBezTo>
                    <a:pt x="9632" y="38412"/>
                    <a:pt x="10061" y="39778"/>
                    <a:pt x="11096" y="39956"/>
                  </a:cubicBezTo>
                  <a:cubicBezTo>
                    <a:pt x="12774" y="40244"/>
                    <a:pt x="14344" y="40778"/>
                    <a:pt x="15883" y="41410"/>
                  </a:cubicBezTo>
                  <a:cubicBezTo>
                    <a:pt x="15202" y="42201"/>
                    <a:pt x="14487" y="42961"/>
                    <a:pt x="13617" y="43545"/>
                  </a:cubicBezTo>
                  <a:cubicBezTo>
                    <a:pt x="13546" y="43593"/>
                    <a:pt x="13476" y="43649"/>
                    <a:pt x="13412" y="43707"/>
                  </a:cubicBezTo>
                  <a:cubicBezTo>
                    <a:pt x="11661" y="44455"/>
                    <a:pt x="9756" y="44980"/>
                    <a:pt x="8145" y="46089"/>
                  </a:cubicBezTo>
                  <a:lnTo>
                    <a:pt x="7967" y="46209"/>
                  </a:lnTo>
                  <a:lnTo>
                    <a:pt x="7972" y="46216"/>
                  </a:lnTo>
                  <a:cubicBezTo>
                    <a:pt x="7861" y="46297"/>
                    <a:pt x="7747" y="46373"/>
                    <a:pt x="7639" y="46461"/>
                  </a:cubicBezTo>
                  <a:cubicBezTo>
                    <a:pt x="6530" y="47353"/>
                    <a:pt x="7404" y="48980"/>
                    <a:pt x="8555" y="49207"/>
                  </a:cubicBezTo>
                  <a:cubicBezTo>
                    <a:pt x="8939" y="49489"/>
                    <a:pt x="9357" y="49700"/>
                    <a:pt x="9850" y="49906"/>
                  </a:cubicBezTo>
                  <a:cubicBezTo>
                    <a:pt x="10355" y="50119"/>
                    <a:pt x="10954" y="50204"/>
                    <a:pt x="11482" y="50349"/>
                  </a:cubicBezTo>
                  <a:cubicBezTo>
                    <a:pt x="12488" y="50628"/>
                    <a:pt x="12621" y="51554"/>
                    <a:pt x="12687" y="52401"/>
                  </a:cubicBezTo>
                  <a:cubicBezTo>
                    <a:pt x="11399" y="53851"/>
                    <a:pt x="9904" y="55091"/>
                    <a:pt x="8051" y="55954"/>
                  </a:cubicBezTo>
                  <a:cubicBezTo>
                    <a:pt x="5373" y="57201"/>
                    <a:pt x="0" y="59273"/>
                    <a:pt x="83" y="62915"/>
                  </a:cubicBezTo>
                  <a:cubicBezTo>
                    <a:pt x="132" y="65052"/>
                    <a:pt x="1517" y="65769"/>
                    <a:pt x="3320" y="65769"/>
                  </a:cubicBezTo>
                  <a:cubicBezTo>
                    <a:pt x="3616" y="65769"/>
                    <a:pt x="3922" y="65749"/>
                    <a:pt x="4236" y="65714"/>
                  </a:cubicBezTo>
                  <a:cubicBezTo>
                    <a:pt x="4428" y="65939"/>
                    <a:pt x="4679" y="66107"/>
                    <a:pt x="4960" y="66199"/>
                  </a:cubicBezTo>
                  <a:cubicBezTo>
                    <a:pt x="7740" y="67142"/>
                    <a:pt x="8775" y="69704"/>
                    <a:pt x="6615" y="72010"/>
                  </a:cubicBezTo>
                  <a:cubicBezTo>
                    <a:pt x="5664" y="73022"/>
                    <a:pt x="4392" y="73914"/>
                    <a:pt x="3670" y="75120"/>
                  </a:cubicBezTo>
                  <a:cubicBezTo>
                    <a:pt x="3080" y="76107"/>
                    <a:pt x="3170" y="76921"/>
                    <a:pt x="3627" y="77518"/>
                  </a:cubicBezTo>
                  <a:cubicBezTo>
                    <a:pt x="3684" y="78287"/>
                    <a:pt x="4269" y="78858"/>
                    <a:pt x="5006" y="78984"/>
                  </a:cubicBezTo>
                  <a:cubicBezTo>
                    <a:pt x="5013" y="78988"/>
                    <a:pt x="5022" y="78993"/>
                    <a:pt x="5029" y="78998"/>
                  </a:cubicBezTo>
                  <a:cubicBezTo>
                    <a:pt x="5341" y="79356"/>
                    <a:pt x="5730" y="79720"/>
                    <a:pt x="6097" y="79896"/>
                  </a:cubicBezTo>
                  <a:cubicBezTo>
                    <a:pt x="6133" y="79974"/>
                    <a:pt x="6168" y="80052"/>
                    <a:pt x="6206" y="80128"/>
                  </a:cubicBezTo>
                  <a:cubicBezTo>
                    <a:pt x="6256" y="80232"/>
                    <a:pt x="6310" y="80334"/>
                    <a:pt x="6360" y="80438"/>
                  </a:cubicBezTo>
                  <a:cubicBezTo>
                    <a:pt x="6374" y="80468"/>
                    <a:pt x="6386" y="80495"/>
                    <a:pt x="6400" y="80523"/>
                  </a:cubicBezTo>
                  <a:cubicBezTo>
                    <a:pt x="6405" y="80539"/>
                    <a:pt x="6409" y="80551"/>
                    <a:pt x="6417" y="80573"/>
                  </a:cubicBezTo>
                  <a:cubicBezTo>
                    <a:pt x="6499" y="80798"/>
                    <a:pt x="6622" y="81008"/>
                    <a:pt x="6779" y="81189"/>
                  </a:cubicBezTo>
                  <a:cubicBezTo>
                    <a:pt x="6490" y="82193"/>
                    <a:pt x="6360" y="83198"/>
                    <a:pt x="6499" y="84125"/>
                  </a:cubicBezTo>
                  <a:cubicBezTo>
                    <a:pt x="6502" y="84153"/>
                    <a:pt x="6518" y="84174"/>
                    <a:pt x="6523" y="84202"/>
                  </a:cubicBezTo>
                  <a:cubicBezTo>
                    <a:pt x="6099" y="85725"/>
                    <a:pt x="5408" y="87234"/>
                    <a:pt x="4884" y="88595"/>
                  </a:cubicBezTo>
                  <a:cubicBezTo>
                    <a:pt x="4429" y="89773"/>
                    <a:pt x="5443" y="90551"/>
                    <a:pt x="6461" y="90551"/>
                  </a:cubicBezTo>
                  <a:cubicBezTo>
                    <a:pt x="6574" y="90551"/>
                    <a:pt x="6687" y="90541"/>
                    <a:pt x="6798" y="90522"/>
                  </a:cubicBezTo>
                  <a:cubicBezTo>
                    <a:pt x="6812" y="90537"/>
                    <a:pt x="6821" y="90554"/>
                    <a:pt x="6833" y="90568"/>
                  </a:cubicBezTo>
                  <a:cubicBezTo>
                    <a:pt x="8853" y="92839"/>
                    <a:pt x="11487" y="94347"/>
                    <a:pt x="14103" y="95827"/>
                  </a:cubicBezTo>
                  <a:cubicBezTo>
                    <a:pt x="14349" y="95967"/>
                    <a:pt x="14638" y="96036"/>
                    <a:pt x="14927" y="96036"/>
                  </a:cubicBezTo>
                  <a:cubicBezTo>
                    <a:pt x="15488" y="96036"/>
                    <a:pt x="16051" y="95773"/>
                    <a:pt x="16312" y="95247"/>
                  </a:cubicBezTo>
                  <a:cubicBezTo>
                    <a:pt x="16961" y="93940"/>
                    <a:pt x="17344" y="92469"/>
                    <a:pt x="17368" y="91006"/>
                  </a:cubicBezTo>
                  <a:cubicBezTo>
                    <a:pt x="17396" y="89183"/>
                    <a:pt x="15872" y="88176"/>
                    <a:pt x="14686" y="87073"/>
                  </a:cubicBezTo>
                  <a:cubicBezTo>
                    <a:pt x="14685" y="87072"/>
                    <a:pt x="14683" y="87072"/>
                    <a:pt x="14681" y="87070"/>
                  </a:cubicBezTo>
                  <a:cubicBezTo>
                    <a:pt x="14548" y="86874"/>
                    <a:pt x="14415" y="86679"/>
                    <a:pt x="14295" y="86476"/>
                  </a:cubicBezTo>
                  <a:cubicBezTo>
                    <a:pt x="14184" y="85567"/>
                    <a:pt x="13916" y="84615"/>
                    <a:pt x="13431" y="83957"/>
                  </a:cubicBezTo>
                  <a:cubicBezTo>
                    <a:pt x="14581" y="82292"/>
                    <a:pt x="15919" y="81094"/>
                    <a:pt x="16696" y="79370"/>
                  </a:cubicBezTo>
                  <a:cubicBezTo>
                    <a:pt x="17188" y="78988"/>
                    <a:pt x="17515" y="78375"/>
                    <a:pt x="17363" y="77693"/>
                  </a:cubicBezTo>
                  <a:lnTo>
                    <a:pt x="17202" y="76968"/>
                  </a:lnTo>
                  <a:cubicBezTo>
                    <a:pt x="17113" y="76569"/>
                    <a:pt x="16878" y="76275"/>
                    <a:pt x="16575" y="76079"/>
                  </a:cubicBezTo>
                  <a:cubicBezTo>
                    <a:pt x="16269" y="75560"/>
                    <a:pt x="15924" y="75065"/>
                    <a:pt x="15543" y="74598"/>
                  </a:cubicBezTo>
                  <a:cubicBezTo>
                    <a:pt x="15308" y="73978"/>
                    <a:pt x="15093" y="73358"/>
                    <a:pt x="14941" y="72688"/>
                  </a:cubicBezTo>
                  <a:cubicBezTo>
                    <a:pt x="14918" y="72605"/>
                    <a:pt x="14892" y="72522"/>
                    <a:pt x="14860" y="72443"/>
                  </a:cubicBezTo>
                  <a:cubicBezTo>
                    <a:pt x="15112" y="71658"/>
                    <a:pt x="15438" y="70886"/>
                    <a:pt x="16014" y="70168"/>
                  </a:cubicBezTo>
                  <a:cubicBezTo>
                    <a:pt x="16609" y="69425"/>
                    <a:pt x="17503" y="69181"/>
                    <a:pt x="18498" y="69181"/>
                  </a:cubicBezTo>
                  <a:cubicBezTo>
                    <a:pt x="20187" y="69181"/>
                    <a:pt x="22169" y="69886"/>
                    <a:pt x="23475" y="70050"/>
                  </a:cubicBezTo>
                  <a:cubicBezTo>
                    <a:pt x="23485" y="70052"/>
                    <a:pt x="23495" y="70052"/>
                    <a:pt x="23504" y="70052"/>
                  </a:cubicBezTo>
                  <a:cubicBezTo>
                    <a:pt x="23514" y="70052"/>
                    <a:pt x="23524" y="70051"/>
                    <a:pt x="23534" y="70051"/>
                  </a:cubicBezTo>
                  <a:cubicBezTo>
                    <a:pt x="23540" y="70051"/>
                    <a:pt x="23545" y="70052"/>
                    <a:pt x="23551" y="70052"/>
                  </a:cubicBezTo>
                  <a:cubicBezTo>
                    <a:pt x="24259" y="70784"/>
                    <a:pt x="25031" y="71392"/>
                    <a:pt x="25864" y="71767"/>
                  </a:cubicBezTo>
                  <a:cubicBezTo>
                    <a:pt x="26289" y="71960"/>
                    <a:pt x="26709" y="72044"/>
                    <a:pt x="27118" y="72044"/>
                  </a:cubicBezTo>
                  <a:cubicBezTo>
                    <a:pt x="28497" y="72044"/>
                    <a:pt x="29757" y="71086"/>
                    <a:pt x="30712" y="70073"/>
                  </a:cubicBezTo>
                  <a:cubicBezTo>
                    <a:pt x="31114" y="69645"/>
                    <a:pt x="31483" y="69199"/>
                    <a:pt x="31838" y="68742"/>
                  </a:cubicBezTo>
                  <a:cubicBezTo>
                    <a:pt x="33683" y="67680"/>
                    <a:pt x="35056" y="66033"/>
                    <a:pt x="36882" y="64919"/>
                  </a:cubicBezTo>
                  <a:cubicBezTo>
                    <a:pt x="37628" y="64464"/>
                    <a:pt x="38412" y="64149"/>
                    <a:pt x="39214" y="63909"/>
                  </a:cubicBezTo>
                  <a:cubicBezTo>
                    <a:pt x="39489" y="64115"/>
                    <a:pt x="39819" y="64214"/>
                    <a:pt x="40161" y="64214"/>
                  </a:cubicBezTo>
                  <a:cubicBezTo>
                    <a:pt x="40442" y="64214"/>
                    <a:pt x="40730" y="64146"/>
                    <a:pt x="41002" y="64016"/>
                  </a:cubicBezTo>
                  <a:cubicBezTo>
                    <a:pt x="41064" y="63992"/>
                    <a:pt x="41128" y="63969"/>
                    <a:pt x="41192" y="63947"/>
                  </a:cubicBezTo>
                  <a:cubicBezTo>
                    <a:pt x="41234" y="63933"/>
                    <a:pt x="41277" y="63924"/>
                    <a:pt x="41319" y="63912"/>
                  </a:cubicBezTo>
                  <a:cubicBezTo>
                    <a:pt x="42653" y="64407"/>
                    <a:pt x="44211" y="64902"/>
                    <a:pt x="43979" y="66609"/>
                  </a:cubicBezTo>
                  <a:cubicBezTo>
                    <a:pt x="43744" y="68338"/>
                    <a:pt x="42660" y="69933"/>
                    <a:pt x="42264" y="71639"/>
                  </a:cubicBezTo>
                  <a:cubicBezTo>
                    <a:pt x="42000" y="72784"/>
                    <a:pt x="42844" y="73646"/>
                    <a:pt x="43842" y="73646"/>
                  </a:cubicBezTo>
                  <a:cubicBezTo>
                    <a:pt x="43990" y="73646"/>
                    <a:pt x="44141" y="73627"/>
                    <a:pt x="44292" y="73587"/>
                  </a:cubicBezTo>
                  <a:cubicBezTo>
                    <a:pt x="44488" y="73704"/>
                    <a:pt x="44725" y="73775"/>
                    <a:pt x="45008" y="73775"/>
                  </a:cubicBezTo>
                  <a:cubicBezTo>
                    <a:pt x="45068" y="73775"/>
                    <a:pt x="45130" y="73772"/>
                    <a:pt x="45194" y="73765"/>
                  </a:cubicBezTo>
                  <a:cubicBezTo>
                    <a:pt x="45842" y="73698"/>
                    <a:pt x="46500" y="73653"/>
                    <a:pt x="47156" y="73653"/>
                  </a:cubicBezTo>
                  <a:cubicBezTo>
                    <a:pt x="47899" y="73653"/>
                    <a:pt x="48640" y="73710"/>
                    <a:pt x="49364" y="73855"/>
                  </a:cubicBezTo>
                  <a:cubicBezTo>
                    <a:pt x="50258" y="74035"/>
                    <a:pt x="50825" y="74284"/>
                    <a:pt x="51014" y="74781"/>
                  </a:cubicBezTo>
                  <a:cubicBezTo>
                    <a:pt x="50986" y="75141"/>
                    <a:pt x="50971" y="75496"/>
                    <a:pt x="50974" y="75835"/>
                  </a:cubicBezTo>
                  <a:cubicBezTo>
                    <a:pt x="50950" y="75917"/>
                    <a:pt x="50934" y="75991"/>
                    <a:pt x="50903" y="76081"/>
                  </a:cubicBezTo>
                  <a:cubicBezTo>
                    <a:pt x="50841" y="76258"/>
                    <a:pt x="50808" y="76443"/>
                    <a:pt x="50810" y="76630"/>
                  </a:cubicBezTo>
                  <a:cubicBezTo>
                    <a:pt x="49910" y="78132"/>
                    <a:pt x="48321" y="79074"/>
                    <a:pt x="46650" y="80111"/>
                  </a:cubicBezTo>
                  <a:cubicBezTo>
                    <a:pt x="45388" y="80895"/>
                    <a:pt x="44002" y="81994"/>
                    <a:pt x="44064" y="83615"/>
                  </a:cubicBezTo>
                  <a:cubicBezTo>
                    <a:pt x="44096" y="84460"/>
                    <a:pt x="44806" y="85249"/>
                    <a:pt x="45653" y="85249"/>
                  </a:cubicBezTo>
                  <a:cubicBezTo>
                    <a:pt x="45802" y="85249"/>
                    <a:pt x="45954" y="85225"/>
                    <a:pt x="46108" y="85173"/>
                  </a:cubicBezTo>
                  <a:cubicBezTo>
                    <a:pt x="46141" y="85162"/>
                    <a:pt x="46174" y="85147"/>
                    <a:pt x="46207" y="85136"/>
                  </a:cubicBezTo>
                  <a:cubicBezTo>
                    <a:pt x="46217" y="85143"/>
                    <a:pt x="46223" y="85152"/>
                    <a:pt x="46233" y="85160"/>
                  </a:cubicBezTo>
                  <a:cubicBezTo>
                    <a:pt x="47105" y="85903"/>
                    <a:pt x="47952" y="86275"/>
                    <a:pt x="49037" y="86641"/>
                  </a:cubicBezTo>
                  <a:cubicBezTo>
                    <a:pt x="52423" y="87774"/>
                    <a:pt x="49750" y="90778"/>
                    <a:pt x="48492" y="92109"/>
                  </a:cubicBezTo>
                  <a:cubicBezTo>
                    <a:pt x="48229" y="92388"/>
                    <a:pt x="47997" y="92649"/>
                    <a:pt x="47793" y="92900"/>
                  </a:cubicBezTo>
                  <a:cubicBezTo>
                    <a:pt x="47776" y="92899"/>
                    <a:pt x="47759" y="92899"/>
                    <a:pt x="47742" y="92899"/>
                  </a:cubicBezTo>
                  <a:cubicBezTo>
                    <a:pt x="46605" y="92899"/>
                    <a:pt x="45839" y="94394"/>
                    <a:pt x="46463" y="95330"/>
                  </a:cubicBezTo>
                  <a:lnTo>
                    <a:pt x="46593" y="95524"/>
                  </a:lnTo>
                  <a:cubicBezTo>
                    <a:pt x="46534" y="96353"/>
                    <a:pt x="46731" y="97273"/>
                    <a:pt x="47109" y="98496"/>
                  </a:cubicBezTo>
                  <a:cubicBezTo>
                    <a:pt x="47333" y="99226"/>
                    <a:pt x="47981" y="99672"/>
                    <a:pt x="48674" y="99672"/>
                  </a:cubicBezTo>
                  <a:cubicBezTo>
                    <a:pt x="48943" y="99672"/>
                    <a:pt x="49219" y="99604"/>
                    <a:pt x="49480" y="99461"/>
                  </a:cubicBezTo>
                  <a:cubicBezTo>
                    <a:pt x="51215" y="98509"/>
                    <a:pt x="57774" y="97998"/>
                    <a:pt x="59990" y="95836"/>
                  </a:cubicBezTo>
                  <a:cubicBezTo>
                    <a:pt x="60405" y="95687"/>
                    <a:pt x="60824" y="95548"/>
                    <a:pt x="61246" y="95417"/>
                  </a:cubicBezTo>
                  <a:cubicBezTo>
                    <a:pt x="61316" y="95481"/>
                    <a:pt x="61390" y="95540"/>
                    <a:pt x="61459" y="95607"/>
                  </a:cubicBezTo>
                  <a:cubicBezTo>
                    <a:pt x="61537" y="95683"/>
                    <a:pt x="61631" y="95716"/>
                    <a:pt x="61725" y="95716"/>
                  </a:cubicBezTo>
                  <a:cubicBezTo>
                    <a:pt x="62016" y="95716"/>
                    <a:pt x="62305" y="95405"/>
                    <a:pt x="62093" y="95119"/>
                  </a:cubicBezTo>
                  <a:cubicBezTo>
                    <a:pt x="62082" y="95104"/>
                    <a:pt x="62072" y="95088"/>
                    <a:pt x="62062" y="95074"/>
                  </a:cubicBezTo>
                  <a:cubicBezTo>
                    <a:pt x="62134" y="94977"/>
                    <a:pt x="62171" y="94856"/>
                    <a:pt x="62134" y="94730"/>
                  </a:cubicBezTo>
                  <a:cubicBezTo>
                    <a:pt x="61899" y="93923"/>
                    <a:pt x="61361" y="93393"/>
                    <a:pt x="60739" y="92857"/>
                  </a:cubicBezTo>
                  <a:cubicBezTo>
                    <a:pt x="60648" y="92778"/>
                    <a:pt x="60553" y="92745"/>
                    <a:pt x="60463" y="92745"/>
                  </a:cubicBezTo>
                  <a:cubicBezTo>
                    <a:pt x="60401" y="92745"/>
                    <a:pt x="60341" y="92761"/>
                    <a:pt x="60287" y="92789"/>
                  </a:cubicBezTo>
                  <a:cubicBezTo>
                    <a:pt x="59273" y="90826"/>
                    <a:pt x="58580" y="89573"/>
                    <a:pt x="60384" y="87503"/>
                  </a:cubicBezTo>
                  <a:cubicBezTo>
                    <a:pt x="61179" y="86589"/>
                    <a:pt x="61612" y="85579"/>
                    <a:pt x="61857" y="84416"/>
                  </a:cubicBezTo>
                  <a:cubicBezTo>
                    <a:pt x="62482" y="81466"/>
                    <a:pt x="60479" y="78662"/>
                    <a:pt x="60092" y="75799"/>
                  </a:cubicBezTo>
                  <a:cubicBezTo>
                    <a:pt x="60215" y="74696"/>
                    <a:pt x="60453" y="73599"/>
                    <a:pt x="60573" y="72410"/>
                  </a:cubicBezTo>
                  <a:cubicBezTo>
                    <a:pt x="61290" y="71375"/>
                    <a:pt x="62347" y="70642"/>
                    <a:pt x="63318" y="69824"/>
                  </a:cubicBezTo>
                  <a:cubicBezTo>
                    <a:pt x="63876" y="69692"/>
                    <a:pt x="64463" y="69645"/>
                    <a:pt x="64976" y="69645"/>
                  </a:cubicBezTo>
                  <a:cubicBezTo>
                    <a:pt x="64995" y="69645"/>
                    <a:pt x="65014" y="69645"/>
                    <a:pt x="65032" y="69645"/>
                  </a:cubicBezTo>
                  <a:cubicBezTo>
                    <a:pt x="65229" y="69974"/>
                    <a:pt x="65546" y="70216"/>
                    <a:pt x="65918" y="70317"/>
                  </a:cubicBezTo>
                  <a:cubicBezTo>
                    <a:pt x="66665" y="70528"/>
                    <a:pt x="67388" y="70665"/>
                    <a:pt x="68078" y="70665"/>
                  </a:cubicBezTo>
                  <a:cubicBezTo>
                    <a:pt x="68396" y="70665"/>
                    <a:pt x="68707" y="70636"/>
                    <a:pt x="69010" y="70571"/>
                  </a:cubicBezTo>
                  <a:cubicBezTo>
                    <a:pt x="69111" y="70585"/>
                    <a:pt x="69210" y="70591"/>
                    <a:pt x="69307" y="70591"/>
                  </a:cubicBezTo>
                  <a:cubicBezTo>
                    <a:pt x="71162" y="70591"/>
                    <a:pt x="72416" y="68263"/>
                    <a:pt x="72998" y="66301"/>
                  </a:cubicBezTo>
                  <a:cubicBezTo>
                    <a:pt x="73894" y="65360"/>
                    <a:pt x="74965" y="65018"/>
                    <a:pt x="76359" y="65018"/>
                  </a:cubicBezTo>
                  <a:cubicBezTo>
                    <a:pt x="76831" y="65018"/>
                    <a:pt x="77340" y="65057"/>
                    <a:pt x="77892" y="65125"/>
                  </a:cubicBezTo>
                  <a:cubicBezTo>
                    <a:pt x="79175" y="65285"/>
                    <a:pt x="79601" y="66438"/>
                    <a:pt x="80528" y="66981"/>
                  </a:cubicBezTo>
                  <a:cubicBezTo>
                    <a:pt x="80677" y="68197"/>
                    <a:pt x="81290" y="68971"/>
                    <a:pt x="82608" y="68971"/>
                  </a:cubicBezTo>
                  <a:cubicBezTo>
                    <a:pt x="82682" y="68971"/>
                    <a:pt x="82759" y="68968"/>
                    <a:pt x="82838" y="68963"/>
                  </a:cubicBezTo>
                  <a:cubicBezTo>
                    <a:pt x="84013" y="68890"/>
                    <a:pt x="84922" y="68814"/>
                    <a:pt x="85652" y="68601"/>
                  </a:cubicBezTo>
                  <a:cubicBezTo>
                    <a:pt x="85842" y="68667"/>
                    <a:pt x="86042" y="68700"/>
                    <a:pt x="86239" y="68700"/>
                  </a:cubicBezTo>
                  <a:cubicBezTo>
                    <a:pt x="87008" y="68700"/>
                    <a:pt x="87742" y="68195"/>
                    <a:pt x="87742" y="67146"/>
                  </a:cubicBezTo>
                  <a:lnTo>
                    <a:pt x="87742" y="66820"/>
                  </a:lnTo>
                  <a:cubicBezTo>
                    <a:pt x="87953" y="66412"/>
                    <a:pt x="88145" y="65918"/>
                    <a:pt x="88328" y="65321"/>
                  </a:cubicBezTo>
                  <a:cubicBezTo>
                    <a:pt x="89628" y="61089"/>
                    <a:pt x="90413" y="56590"/>
                    <a:pt x="90541" y="52151"/>
                  </a:cubicBezTo>
                  <a:cubicBezTo>
                    <a:pt x="90556" y="52079"/>
                    <a:pt x="90567" y="52002"/>
                    <a:pt x="90572" y="51928"/>
                  </a:cubicBezTo>
                  <a:cubicBezTo>
                    <a:pt x="90973" y="51263"/>
                    <a:pt x="90641" y="50329"/>
                    <a:pt x="89992" y="49820"/>
                  </a:cubicBezTo>
                  <a:cubicBezTo>
                    <a:pt x="89695" y="49488"/>
                    <a:pt x="89294" y="49272"/>
                    <a:pt x="88858" y="49272"/>
                  </a:cubicBezTo>
                  <a:cubicBezTo>
                    <a:pt x="88639" y="49272"/>
                    <a:pt x="88411" y="49327"/>
                    <a:pt x="88183" y="49449"/>
                  </a:cubicBezTo>
                  <a:cubicBezTo>
                    <a:pt x="85756" y="49529"/>
                    <a:pt x="83494" y="50554"/>
                    <a:pt x="81761" y="52269"/>
                  </a:cubicBezTo>
                  <a:cubicBezTo>
                    <a:pt x="80407" y="52736"/>
                    <a:pt x="79038" y="53148"/>
                    <a:pt x="77658" y="53467"/>
                  </a:cubicBezTo>
                  <a:cubicBezTo>
                    <a:pt x="77239" y="53564"/>
                    <a:pt x="76844" y="53607"/>
                    <a:pt x="76470" y="53607"/>
                  </a:cubicBezTo>
                  <a:cubicBezTo>
                    <a:pt x="73501" y="53607"/>
                    <a:pt x="71791" y="50890"/>
                    <a:pt x="68984" y="50567"/>
                  </a:cubicBezTo>
                  <a:cubicBezTo>
                    <a:pt x="68873" y="50500"/>
                    <a:pt x="68756" y="50446"/>
                    <a:pt x="68633" y="50405"/>
                  </a:cubicBezTo>
                  <a:cubicBezTo>
                    <a:pt x="68350" y="50312"/>
                    <a:pt x="68060" y="50269"/>
                    <a:pt x="67771" y="50269"/>
                  </a:cubicBezTo>
                  <a:cubicBezTo>
                    <a:pt x="66864" y="50269"/>
                    <a:pt x="65970" y="50697"/>
                    <a:pt x="65366" y="51385"/>
                  </a:cubicBezTo>
                  <a:cubicBezTo>
                    <a:pt x="65217" y="51552"/>
                    <a:pt x="65101" y="51745"/>
                    <a:pt x="65022" y="51954"/>
                  </a:cubicBezTo>
                  <a:cubicBezTo>
                    <a:pt x="64092" y="52704"/>
                    <a:pt x="63228" y="53605"/>
                    <a:pt x="62240" y="54291"/>
                  </a:cubicBezTo>
                  <a:cubicBezTo>
                    <a:pt x="60655" y="55390"/>
                    <a:pt x="58573" y="56162"/>
                    <a:pt x="56589" y="56162"/>
                  </a:cubicBezTo>
                  <a:cubicBezTo>
                    <a:pt x="55536" y="56162"/>
                    <a:pt x="54510" y="55945"/>
                    <a:pt x="53600" y="55442"/>
                  </a:cubicBezTo>
                  <a:cubicBezTo>
                    <a:pt x="53573" y="55409"/>
                    <a:pt x="53552" y="55375"/>
                    <a:pt x="53521" y="55342"/>
                  </a:cubicBezTo>
                  <a:cubicBezTo>
                    <a:pt x="53309" y="55124"/>
                    <a:pt x="53095" y="54914"/>
                    <a:pt x="52878" y="54706"/>
                  </a:cubicBezTo>
                  <a:cubicBezTo>
                    <a:pt x="52799" y="54523"/>
                    <a:pt x="52688" y="54355"/>
                    <a:pt x="52551" y="54210"/>
                  </a:cubicBezTo>
                  <a:cubicBezTo>
                    <a:pt x="52428" y="54080"/>
                    <a:pt x="52318" y="53938"/>
                    <a:pt x="52209" y="53796"/>
                  </a:cubicBezTo>
                  <a:cubicBezTo>
                    <a:pt x="52191" y="53775"/>
                    <a:pt x="52174" y="53753"/>
                    <a:pt x="52158" y="53730"/>
                  </a:cubicBezTo>
                  <a:cubicBezTo>
                    <a:pt x="51985" y="53500"/>
                    <a:pt x="51812" y="53313"/>
                    <a:pt x="51591" y="53171"/>
                  </a:cubicBezTo>
                  <a:cubicBezTo>
                    <a:pt x="51378" y="52430"/>
                    <a:pt x="51127" y="51700"/>
                    <a:pt x="50836" y="50983"/>
                  </a:cubicBezTo>
                  <a:cubicBezTo>
                    <a:pt x="49870" y="48615"/>
                    <a:pt x="48094" y="46820"/>
                    <a:pt x="45449" y="46797"/>
                  </a:cubicBezTo>
                  <a:cubicBezTo>
                    <a:pt x="45347" y="46787"/>
                    <a:pt x="45245" y="46782"/>
                    <a:pt x="45142" y="46782"/>
                  </a:cubicBezTo>
                  <a:cubicBezTo>
                    <a:pt x="44206" y="46782"/>
                    <a:pt x="43256" y="47187"/>
                    <a:pt x="42326" y="47697"/>
                  </a:cubicBezTo>
                  <a:cubicBezTo>
                    <a:pt x="40934" y="48165"/>
                    <a:pt x="39629" y="48871"/>
                    <a:pt x="38322" y="49679"/>
                  </a:cubicBezTo>
                  <a:cubicBezTo>
                    <a:pt x="38107" y="49809"/>
                    <a:pt x="37926" y="49988"/>
                    <a:pt x="37791" y="50199"/>
                  </a:cubicBezTo>
                  <a:cubicBezTo>
                    <a:pt x="37657" y="50214"/>
                    <a:pt x="37522" y="50242"/>
                    <a:pt x="37389" y="50251"/>
                  </a:cubicBezTo>
                  <a:cubicBezTo>
                    <a:pt x="37199" y="50265"/>
                    <a:pt x="37000" y="50272"/>
                    <a:pt x="36791" y="50272"/>
                  </a:cubicBezTo>
                  <a:cubicBezTo>
                    <a:pt x="34364" y="50272"/>
                    <a:pt x="30819" y="49304"/>
                    <a:pt x="29399" y="47128"/>
                  </a:cubicBezTo>
                  <a:cubicBezTo>
                    <a:pt x="29395" y="47116"/>
                    <a:pt x="29395" y="47104"/>
                    <a:pt x="29392" y="47092"/>
                  </a:cubicBezTo>
                  <a:cubicBezTo>
                    <a:pt x="29215" y="46527"/>
                    <a:pt x="29064" y="46148"/>
                    <a:pt x="28744" y="45655"/>
                  </a:cubicBezTo>
                  <a:cubicBezTo>
                    <a:pt x="28568" y="45380"/>
                    <a:pt x="28313" y="45163"/>
                    <a:pt x="28012" y="45035"/>
                  </a:cubicBezTo>
                  <a:cubicBezTo>
                    <a:pt x="27851" y="44234"/>
                    <a:pt x="27829" y="43377"/>
                    <a:pt x="27870" y="42561"/>
                  </a:cubicBezTo>
                  <a:cubicBezTo>
                    <a:pt x="28022" y="42208"/>
                    <a:pt x="28208" y="41871"/>
                    <a:pt x="28421" y="41552"/>
                  </a:cubicBezTo>
                  <a:cubicBezTo>
                    <a:pt x="28703" y="41140"/>
                    <a:pt x="28729" y="40709"/>
                    <a:pt x="28601" y="40327"/>
                  </a:cubicBezTo>
                  <a:cubicBezTo>
                    <a:pt x="29386" y="39541"/>
                    <a:pt x="30249" y="38798"/>
                    <a:pt x="31040" y="37862"/>
                  </a:cubicBezTo>
                  <a:cubicBezTo>
                    <a:pt x="31486" y="37330"/>
                    <a:pt x="32057" y="36887"/>
                    <a:pt x="32518" y="36382"/>
                  </a:cubicBezTo>
                  <a:cubicBezTo>
                    <a:pt x="32691" y="36328"/>
                    <a:pt x="32855" y="36254"/>
                    <a:pt x="33010" y="36158"/>
                  </a:cubicBezTo>
                  <a:cubicBezTo>
                    <a:pt x="34136" y="35433"/>
                    <a:pt x="33856" y="34014"/>
                    <a:pt x="33046" y="33401"/>
                  </a:cubicBezTo>
                  <a:cubicBezTo>
                    <a:pt x="32985" y="33257"/>
                    <a:pt x="32923" y="33117"/>
                    <a:pt x="32861" y="32980"/>
                  </a:cubicBezTo>
                  <a:cubicBezTo>
                    <a:pt x="32063" y="31190"/>
                    <a:pt x="32210" y="29610"/>
                    <a:pt x="32611" y="27733"/>
                  </a:cubicBezTo>
                  <a:cubicBezTo>
                    <a:pt x="33529" y="26835"/>
                    <a:pt x="34496" y="25982"/>
                    <a:pt x="35847" y="25632"/>
                  </a:cubicBezTo>
                  <a:cubicBezTo>
                    <a:pt x="37147" y="25294"/>
                    <a:pt x="38472" y="25189"/>
                    <a:pt x="39811" y="25189"/>
                  </a:cubicBezTo>
                  <a:cubicBezTo>
                    <a:pt x="42048" y="25189"/>
                    <a:pt x="44321" y="25483"/>
                    <a:pt x="46573" y="25483"/>
                  </a:cubicBezTo>
                  <a:cubicBezTo>
                    <a:pt x="47718" y="25483"/>
                    <a:pt x="48856" y="25407"/>
                    <a:pt x="49982" y="25178"/>
                  </a:cubicBezTo>
                  <a:cubicBezTo>
                    <a:pt x="50471" y="25080"/>
                    <a:pt x="50789" y="24787"/>
                    <a:pt x="50966" y="24422"/>
                  </a:cubicBezTo>
                  <a:cubicBezTo>
                    <a:pt x="52617" y="24041"/>
                    <a:pt x="53898" y="23286"/>
                    <a:pt x="53612" y="21580"/>
                  </a:cubicBezTo>
                  <a:cubicBezTo>
                    <a:pt x="53566" y="21297"/>
                    <a:pt x="53465" y="21072"/>
                    <a:pt x="53330" y="20896"/>
                  </a:cubicBezTo>
                  <a:cubicBezTo>
                    <a:pt x="53683" y="19478"/>
                    <a:pt x="53702" y="18218"/>
                    <a:pt x="53997" y="17013"/>
                  </a:cubicBezTo>
                  <a:cubicBezTo>
                    <a:pt x="54144" y="16952"/>
                    <a:pt x="54282" y="16871"/>
                    <a:pt x="54409" y="16771"/>
                  </a:cubicBezTo>
                  <a:cubicBezTo>
                    <a:pt x="55431" y="15948"/>
                    <a:pt x="56564" y="15626"/>
                    <a:pt x="57738" y="15626"/>
                  </a:cubicBezTo>
                  <a:cubicBezTo>
                    <a:pt x="60838" y="15626"/>
                    <a:pt x="64230" y="17875"/>
                    <a:pt x="66661" y="19123"/>
                  </a:cubicBezTo>
                  <a:cubicBezTo>
                    <a:pt x="66923" y="19258"/>
                    <a:pt x="67180" y="19316"/>
                    <a:pt x="67423" y="19316"/>
                  </a:cubicBezTo>
                  <a:cubicBezTo>
                    <a:pt x="67556" y="19316"/>
                    <a:pt x="67685" y="19299"/>
                    <a:pt x="67809" y="19267"/>
                  </a:cubicBezTo>
                  <a:cubicBezTo>
                    <a:pt x="69270" y="20228"/>
                    <a:pt x="71011" y="20795"/>
                    <a:pt x="72754" y="20981"/>
                  </a:cubicBezTo>
                  <a:cubicBezTo>
                    <a:pt x="72955" y="21058"/>
                    <a:pt x="73151" y="21093"/>
                    <a:pt x="73339" y="21093"/>
                  </a:cubicBezTo>
                  <a:cubicBezTo>
                    <a:pt x="73493" y="21093"/>
                    <a:pt x="73642" y="21069"/>
                    <a:pt x="73782" y="21024"/>
                  </a:cubicBezTo>
                  <a:cubicBezTo>
                    <a:pt x="73923" y="21012"/>
                    <a:pt x="74061" y="20982"/>
                    <a:pt x="74193" y="20934"/>
                  </a:cubicBezTo>
                  <a:cubicBezTo>
                    <a:pt x="74749" y="21044"/>
                    <a:pt x="75308" y="21120"/>
                    <a:pt x="75896" y="21120"/>
                  </a:cubicBezTo>
                  <a:cubicBezTo>
                    <a:pt x="76185" y="21120"/>
                    <a:pt x="76480" y="21102"/>
                    <a:pt x="76786" y="21060"/>
                  </a:cubicBezTo>
                  <a:cubicBezTo>
                    <a:pt x="76867" y="21050"/>
                    <a:pt x="76945" y="21031"/>
                    <a:pt x="77023" y="21007"/>
                  </a:cubicBezTo>
                  <a:cubicBezTo>
                    <a:pt x="77282" y="21051"/>
                    <a:pt x="77544" y="21075"/>
                    <a:pt x="77809" y="21075"/>
                  </a:cubicBezTo>
                  <a:cubicBezTo>
                    <a:pt x="78418" y="21075"/>
                    <a:pt x="79041" y="20949"/>
                    <a:pt x="79675" y="20657"/>
                  </a:cubicBezTo>
                  <a:cubicBezTo>
                    <a:pt x="79836" y="20579"/>
                    <a:pt x="79978" y="20472"/>
                    <a:pt x="80094" y="20337"/>
                  </a:cubicBezTo>
                  <a:cubicBezTo>
                    <a:pt x="80674" y="20260"/>
                    <a:pt x="81181" y="19855"/>
                    <a:pt x="80824" y="19139"/>
                  </a:cubicBezTo>
                  <a:cubicBezTo>
                    <a:pt x="80751" y="18995"/>
                    <a:pt x="80636" y="18937"/>
                    <a:pt x="80517" y="18937"/>
                  </a:cubicBezTo>
                  <a:cubicBezTo>
                    <a:pt x="80478" y="18937"/>
                    <a:pt x="80439" y="18944"/>
                    <a:pt x="80400" y="18955"/>
                  </a:cubicBezTo>
                  <a:cubicBezTo>
                    <a:pt x="80333" y="18647"/>
                    <a:pt x="80199" y="18349"/>
                    <a:pt x="80002" y="18121"/>
                  </a:cubicBezTo>
                  <a:cubicBezTo>
                    <a:pt x="77104" y="14744"/>
                    <a:pt x="74362" y="11379"/>
                    <a:pt x="70635" y="8875"/>
                  </a:cubicBezTo>
                  <a:cubicBezTo>
                    <a:pt x="68752" y="7612"/>
                    <a:pt x="66796" y="6308"/>
                    <a:pt x="64738" y="5353"/>
                  </a:cubicBezTo>
                  <a:cubicBezTo>
                    <a:pt x="63088" y="4588"/>
                    <a:pt x="61272" y="4195"/>
                    <a:pt x="59541" y="3615"/>
                  </a:cubicBezTo>
                  <a:cubicBezTo>
                    <a:pt x="57279" y="1982"/>
                    <a:pt x="54521" y="1837"/>
                    <a:pt x="51781" y="1105"/>
                  </a:cubicBezTo>
                  <a:cubicBezTo>
                    <a:pt x="50007" y="632"/>
                    <a:pt x="48263" y="204"/>
                    <a:pt x="46535" y="204"/>
                  </a:cubicBezTo>
                  <a:cubicBezTo>
                    <a:pt x="45981" y="204"/>
                    <a:pt x="45429" y="248"/>
                    <a:pt x="44878" y="348"/>
                  </a:cubicBezTo>
                  <a:cubicBezTo>
                    <a:pt x="43605" y="100"/>
                    <a:pt x="42303" y="0"/>
                    <a:pt x="409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5"/>
            <p:cNvSpPr/>
            <p:nvPr/>
          </p:nvSpPr>
          <p:spPr>
            <a:xfrm>
              <a:off x="1142423" y="2075513"/>
              <a:ext cx="1464544" cy="1408352"/>
            </a:xfrm>
            <a:custGeom>
              <a:avLst/>
              <a:gdLst/>
              <a:ahLst/>
              <a:cxnLst/>
              <a:rect l="l" t="t" r="r" b="b"/>
              <a:pathLst>
                <a:path w="105686" h="101631" extrusionOk="0">
                  <a:moveTo>
                    <a:pt x="52838" y="847"/>
                  </a:moveTo>
                  <a:cubicBezTo>
                    <a:pt x="53683" y="847"/>
                    <a:pt x="54525" y="881"/>
                    <a:pt x="55360" y="953"/>
                  </a:cubicBezTo>
                  <a:lnTo>
                    <a:pt x="55360" y="953"/>
                  </a:lnTo>
                  <a:cubicBezTo>
                    <a:pt x="55393" y="962"/>
                    <a:pt x="55428" y="966"/>
                    <a:pt x="55466" y="966"/>
                  </a:cubicBezTo>
                  <a:cubicBezTo>
                    <a:pt x="55470" y="966"/>
                    <a:pt x="55474" y="966"/>
                    <a:pt x="55479" y="966"/>
                  </a:cubicBezTo>
                  <a:cubicBezTo>
                    <a:pt x="55485" y="966"/>
                    <a:pt x="55491" y="966"/>
                    <a:pt x="55498" y="965"/>
                  </a:cubicBezTo>
                  <a:lnTo>
                    <a:pt x="55498" y="965"/>
                  </a:lnTo>
                  <a:cubicBezTo>
                    <a:pt x="55506" y="966"/>
                    <a:pt x="55515" y="966"/>
                    <a:pt x="55523" y="966"/>
                  </a:cubicBezTo>
                  <a:cubicBezTo>
                    <a:pt x="55539" y="966"/>
                    <a:pt x="55554" y="965"/>
                    <a:pt x="55569" y="964"/>
                  </a:cubicBezTo>
                  <a:lnTo>
                    <a:pt x="55569" y="964"/>
                  </a:lnTo>
                  <a:cubicBezTo>
                    <a:pt x="55890" y="956"/>
                    <a:pt x="56212" y="952"/>
                    <a:pt x="56533" y="952"/>
                  </a:cubicBezTo>
                  <a:cubicBezTo>
                    <a:pt x="65999" y="952"/>
                    <a:pt x="75359" y="4255"/>
                    <a:pt x="83160" y="9521"/>
                  </a:cubicBezTo>
                  <a:cubicBezTo>
                    <a:pt x="93749" y="16666"/>
                    <a:pt x="100379" y="27937"/>
                    <a:pt x="102548" y="40416"/>
                  </a:cubicBezTo>
                  <a:cubicBezTo>
                    <a:pt x="105231" y="55869"/>
                    <a:pt x="101737" y="72337"/>
                    <a:pt x="90962" y="83986"/>
                  </a:cubicBezTo>
                  <a:cubicBezTo>
                    <a:pt x="83151" y="92429"/>
                    <a:pt x="72273" y="97845"/>
                    <a:pt x="61084" y="100061"/>
                  </a:cubicBezTo>
                  <a:cubicBezTo>
                    <a:pt x="57727" y="100725"/>
                    <a:pt x="54331" y="101052"/>
                    <a:pt x="50948" y="101052"/>
                  </a:cubicBezTo>
                  <a:cubicBezTo>
                    <a:pt x="36518" y="101052"/>
                    <a:pt x="22345" y="95109"/>
                    <a:pt x="12655" y="84125"/>
                  </a:cubicBezTo>
                  <a:cubicBezTo>
                    <a:pt x="1673" y="71675"/>
                    <a:pt x="513" y="53465"/>
                    <a:pt x="4207" y="37891"/>
                  </a:cubicBezTo>
                  <a:cubicBezTo>
                    <a:pt x="8808" y="18501"/>
                    <a:pt x="24789" y="5673"/>
                    <a:pt x="43831" y="1861"/>
                  </a:cubicBezTo>
                  <a:cubicBezTo>
                    <a:pt x="46758" y="1276"/>
                    <a:pt x="49815" y="847"/>
                    <a:pt x="52838" y="847"/>
                  </a:cubicBezTo>
                  <a:close/>
                  <a:moveTo>
                    <a:pt x="51995" y="0"/>
                  </a:moveTo>
                  <a:cubicBezTo>
                    <a:pt x="39668" y="0"/>
                    <a:pt x="26502" y="5701"/>
                    <a:pt x="17566" y="13601"/>
                  </a:cubicBezTo>
                  <a:cubicBezTo>
                    <a:pt x="9826" y="20438"/>
                    <a:pt x="5050" y="29817"/>
                    <a:pt x="2947" y="39840"/>
                  </a:cubicBezTo>
                  <a:cubicBezTo>
                    <a:pt x="1" y="53882"/>
                    <a:pt x="1195" y="69562"/>
                    <a:pt x="9582" y="81520"/>
                  </a:cubicBezTo>
                  <a:cubicBezTo>
                    <a:pt x="19177" y="95200"/>
                    <a:pt x="34706" y="101631"/>
                    <a:pt x="50482" y="101631"/>
                  </a:cubicBezTo>
                  <a:cubicBezTo>
                    <a:pt x="61963" y="101631"/>
                    <a:pt x="73576" y="98225"/>
                    <a:pt x="83129" y="91729"/>
                  </a:cubicBezTo>
                  <a:cubicBezTo>
                    <a:pt x="93494" y="84684"/>
                    <a:pt x="100640" y="74121"/>
                    <a:pt x="103091" y="61814"/>
                  </a:cubicBezTo>
                  <a:cubicBezTo>
                    <a:pt x="105686" y="48786"/>
                    <a:pt x="103880" y="34385"/>
                    <a:pt x="97024" y="22921"/>
                  </a:cubicBezTo>
                  <a:cubicBezTo>
                    <a:pt x="88816" y="9197"/>
                    <a:pt x="72574" y="143"/>
                    <a:pt x="56576" y="143"/>
                  </a:cubicBezTo>
                  <a:cubicBezTo>
                    <a:pt x="56215" y="143"/>
                    <a:pt x="55854" y="148"/>
                    <a:pt x="55493" y="157"/>
                  </a:cubicBezTo>
                  <a:lnTo>
                    <a:pt x="55493" y="157"/>
                  </a:lnTo>
                  <a:cubicBezTo>
                    <a:pt x="55489" y="157"/>
                    <a:pt x="55485" y="156"/>
                    <a:pt x="55481" y="156"/>
                  </a:cubicBezTo>
                  <a:lnTo>
                    <a:pt x="55481" y="157"/>
                  </a:lnTo>
                  <a:lnTo>
                    <a:pt x="55481" y="157"/>
                  </a:lnTo>
                  <a:cubicBezTo>
                    <a:pt x="55480" y="157"/>
                    <a:pt x="55480" y="157"/>
                    <a:pt x="55480" y="157"/>
                  </a:cubicBezTo>
                  <a:lnTo>
                    <a:pt x="55480" y="157"/>
                  </a:lnTo>
                  <a:cubicBezTo>
                    <a:pt x="54329" y="52"/>
                    <a:pt x="53166" y="0"/>
                    <a:pt x="519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5"/>
            <p:cNvSpPr/>
            <p:nvPr/>
          </p:nvSpPr>
          <p:spPr>
            <a:xfrm>
              <a:off x="1314533" y="2226310"/>
              <a:ext cx="379779" cy="1103487"/>
            </a:xfrm>
            <a:custGeom>
              <a:avLst/>
              <a:gdLst/>
              <a:ahLst/>
              <a:cxnLst/>
              <a:rect l="l" t="t" r="r" b="b"/>
              <a:pathLst>
                <a:path w="27406" h="79631" extrusionOk="0">
                  <a:moveTo>
                    <a:pt x="14923" y="0"/>
                  </a:moveTo>
                  <a:cubicBezTo>
                    <a:pt x="12482" y="0"/>
                    <a:pt x="9871" y="438"/>
                    <a:pt x="8398" y="472"/>
                  </a:cubicBezTo>
                  <a:cubicBezTo>
                    <a:pt x="7883" y="484"/>
                    <a:pt x="7877" y="1279"/>
                    <a:pt x="8387" y="1279"/>
                  </a:cubicBezTo>
                  <a:cubicBezTo>
                    <a:pt x="8390" y="1279"/>
                    <a:pt x="8394" y="1279"/>
                    <a:pt x="8398" y="1279"/>
                  </a:cubicBezTo>
                  <a:lnTo>
                    <a:pt x="8396" y="1279"/>
                  </a:lnTo>
                  <a:cubicBezTo>
                    <a:pt x="8905" y="1267"/>
                    <a:pt x="11016" y="1097"/>
                    <a:pt x="13275" y="1097"/>
                  </a:cubicBezTo>
                  <a:cubicBezTo>
                    <a:pt x="16634" y="1097"/>
                    <a:pt x="20318" y="1472"/>
                    <a:pt x="19537" y="3300"/>
                  </a:cubicBezTo>
                  <a:cubicBezTo>
                    <a:pt x="18668" y="5334"/>
                    <a:pt x="16626" y="6683"/>
                    <a:pt x="15753" y="8786"/>
                  </a:cubicBezTo>
                  <a:cubicBezTo>
                    <a:pt x="14282" y="12335"/>
                    <a:pt x="18237" y="12954"/>
                    <a:pt x="20704" y="13138"/>
                  </a:cubicBezTo>
                  <a:cubicBezTo>
                    <a:pt x="21703" y="13212"/>
                    <a:pt x="22728" y="13278"/>
                    <a:pt x="23638" y="13732"/>
                  </a:cubicBezTo>
                  <a:cubicBezTo>
                    <a:pt x="25461" y="14640"/>
                    <a:pt x="23434" y="17782"/>
                    <a:pt x="22705" y="18649"/>
                  </a:cubicBezTo>
                  <a:cubicBezTo>
                    <a:pt x="20630" y="21116"/>
                    <a:pt x="16742" y="21907"/>
                    <a:pt x="14038" y="23486"/>
                  </a:cubicBezTo>
                  <a:cubicBezTo>
                    <a:pt x="12052" y="24646"/>
                    <a:pt x="7789" y="30055"/>
                    <a:pt x="12369" y="30081"/>
                  </a:cubicBezTo>
                  <a:cubicBezTo>
                    <a:pt x="13230" y="30085"/>
                    <a:pt x="17555" y="30824"/>
                    <a:pt x="15418" y="31999"/>
                  </a:cubicBezTo>
                  <a:cubicBezTo>
                    <a:pt x="14363" y="32581"/>
                    <a:pt x="13146" y="32937"/>
                    <a:pt x="12039" y="33424"/>
                  </a:cubicBezTo>
                  <a:cubicBezTo>
                    <a:pt x="10697" y="34012"/>
                    <a:pt x="7552" y="35375"/>
                    <a:pt x="7576" y="37277"/>
                  </a:cubicBezTo>
                  <a:cubicBezTo>
                    <a:pt x="7598" y="38953"/>
                    <a:pt x="8644" y="39448"/>
                    <a:pt x="10155" y="39721"/>
                  </a:cubicBezTo>
                  <a:cubicBezTo>
                    <a:pt x="15026" y="40604"/>
                    <a:pt x="11758" y="43466"/>
                    <a:pt x="9302" y="44845"/>
                  </a:cubicBezTo>
                  <a:cubicBezTo>
                    <a:pt x="6619" y="46355"/>
                    <a:pt x="887" y="48344"/>
                    <a:pt x="487" y="52039"/>
                  </a:cubicBezTo>
                  <a:cubicBezTo>
                    <a:pt x="356" y="53265"/>
                    <a:pt x="737" y="54993"/>
                    <a:pt x="2019" y="55514"/>
                  </a:cubicBezTo>
                  <a:cubicBezTo>
                    <a:pt x="3324" y="56045"/>
                    <a:pt x="4689" y="56005"/>
                    <a:pt x="6070" y="56203"/>
                  </a:cubicBezTo>
                  <a:cubicBezTo>
                    <a:pt x="11263" y="56943"/>
                    <a:pt x="6201" y="62607"/>
                    <a:pt x="4573" y="64193"/>
                  </a:cubicBezTo>
                  <a:cubicBezTo>
                    <a:pt x="3061" y="65664"/>
                    <a:pt x="3106" y="67513"/>
                    <a:pt x="4682" y="68912"/>
                  </a:cubicBezTo>
                  <a:cubicBezTo>
                    <a:pt x="4870" y="69080"/>
                    <a:pt x="5106" y="69192"/>
                    <a:pt x="5339" y="69287"/>
                  </a:cubicBezTo>
                  <a:cubicBezTo>
                    <a:pt x="7536" y="70179"/>
                    <a:pt x="7077" y="72540"/>
                    <a:pt x="6461" y="74181"/>
                  </a:cubicBezTo>
                  <a:cubicBezTo>
                    <a:pt x="5791" y="75966"/>
                    <a:pt x="5158" y="77314"/>
                    <a:pt x="5410" y="79248"/>
                  </a:cubicBezTo>
                  <a:cubicBezTo>
                    <a:pt x="5443" y="79502"/>
                    <a:pt x="5663" y="79631"/>
                    <a:pt x="5866" y="79631"/>
                  </a:cubicBezTo>
                  <a:cubicBezTo>
                    <a:pt x="6067" y="79631"/>
                    <a:pt x="6251" y="79504"/>
                    <a:pt x="6217" y="79248"/>
                  </a:cubicBezTo>
                  <a:cubicBezTo>
                    <a:pt x="5791" y="75983"/>
                    <a:pt x="8511" y="73361"/>
                    <a:pt x="7773" y="70084"/>
                  </a:cubicBezTo>
                  <a:cubicBezTo>
                    <a:pt x="7642" y="69493"/>
                    <a:pt x="7072" y="69156"/>
                    <a:pt x="6582" y="68915"/>
                  </a:cubicBezTo>
                  <a:cubicBezTo>
                    <a:pt x="2577" y="66930"/>
                    <a:pt x="5867" y="64169"/>
                    <a:pt x="7332" y="62505"/>
                  </a:cubicBezTo>
                  <a:cubicBezTo>
                    <a:pt x="9058" y="60544"/>
                    <a:pt x="9915" y="58720"/>
                    <a:pt x="8315" y="56438"/>
                  </a:cubicBezTo>
                  <a:cubicBezTo>
                    <a:pt x="6601" y="53990"/>
                    <a:pt x="2395" y="56667"/>
                    <a:pt x="1327" y="53232"/>
                  </a:cubicBezTo>
                  <a:cubicBezTo>
                    <a:pt x="1" y="48970"/>
                    <a:pt x="9766" y="45835"/>
                    <a:pt x="12271" y="43907"/>
                  </a:cubicBezTo>
                  <a:cubicBezTo>
                    <a:pt x="13309" y="43107"/>
                    <a:pt x="13834" y="42252"/>
                    <a:pt x="13680" y="40949"/>
                  </a:cubicBezTo>
                  <a:cubicBezTo>
                    <a:pt x="13474" y="39199"/>
                    <a:pt x="11125" y="39081"/>
                    <a:pt x="9837" y="38847"/>
                  </a:cubicBezTo>
                  <a:cubicBezTo>
                    <a:pt x="6139" y="38176"/>
                    <a:pt x="10912" y="34866"/>
                    <a:pt x="11891" y="34378"/>
                  </a:cubicBezTo>
                  <a:cubicBezTo>
                    <a:pt x="12987" y="33832"/>
                    <a:pt x="14156" y="33462"/>
                    <a:pt x="15265" y="32955"/>
                  </a:cubicBezTo>
                  <a:cubicBezTo>
                    <a:pt x="15992" y="32622"/>
                    <a:pt x="17850" y="31747"/>
                    <a:pt x="16780" y="30678"/>
                  </a:cubicBezTo>
                  <a:cubicBezTo>
                    <a:pt x="16108" y="30007"/>
                    <a:pt x="11036" y="29060"/>
                    <a:pt x="11152" y="28395"/>
                  </a:cubicBezTo>
                  <a:cubicBezTo>
                    <a:pt x="11838" y="24469"/>
                    <a:pt x="16657" y="23083"/>
                    <a:pt x="19731" y="21634"/>
                  </a:cubicBezTo>
                  <a:cubicBezTo>
                    <a:pt x="22032" y="20547"/>
                    <a:pt x="27405" y="16202"/>
                    <a:pt x="24396" y="13283"/>
                  </a:cubicBezTo>
                  <a:cubicBezTo>
                    <a:pt x="22016" y="10974"/>
                    <a:pt x="13351" y="13849"/>
                    <a:pt x="17271" y="7609"/>
                  </a:cubicBezTo>
                  <a:cubicBezTo>
                    <a:pt x="18165" y="6188"/>
                    <a:pt x="21592" y="3650"/>
                    <a:pt x="20155" y="1684"/>
                  </a:cubicBezTo>
                  <a:cubicBezTo>
                    <a:pt x="19186" y="356"/>
                    <a:pt x="17124" y="0"/>
                    <a:pt x="149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5"/>
            <p:cNvSpPr/>
            <p:nvPr/>
          </p:nvSpPr>
          <p:spPr>
            <a:xfrm>
              <a:off x="1503966" y="2963654"/>
              <a:ext cx="538766" cy="506616"/>
            </a:xfrm>
            <a:custGeom>
              <a:avLst/>
              <a:gdLst/>
              <a:ahLst/>
              <a:cxnLst/>
              <a:rect l="l" t="t" r="r" b="b"/>
              <a:pathLst>
                <a:path w="38879" h="36559" extrusionOk="0">
                  <a:moveTo>
                    <a:pt x="28422" y="1"/>
                  </a:moveTo>
                  <a:cubicBezTo>
                    <a:pt x="27667" y="1"/>
                    <a:pt x="26926" y="124"/>
                    <a:pt x="26484" y="243"/>
                  </a:cubicBezTo>
                  <a:cubicBezTo>
                    <a:pt x="23214" y="1126"/>
                    <a:pt x="21113" y="3070"/>
                    <a:pt x="18810" y="5462"/>
                  </a:cubicBezTo>
                  <a:cubicBezTo>
                    <a:pt x="17377" y="6951"/>
                    <a:pt x="16129" y="7863"/>
                    <a:pt x="14632" y="7863"/>
                  </a:cubicBezTo>
                  <a:cubicBezTo>
                    <a:pt x="13832" y="7863"/>
                    <a:pt x="12961" y="7602"/>
                    <a:pt x="11952" y="7029"/>
                  </a:cubicBezTo>
                  <a:cubicBezTo>
                    <a:pt x="10761" y="6352"/>
                    <a:pt x="9662" y="5789"/>
                    <a:pt x="8343" y="5412"/>
                  </a:cubicBezTo>
                  <a:cubicBezTo>
                    <a:pt x="7762" y="5246"/>
                    <a:pt x="7193" y="5163"/>
                    <a:pt x="6644" y="5163"/>
                  </a:cubicBezTo>
                  <a:cubicBezTo>
                    <a:pt x="5022" y="5163"/>
                    <a:pt x="3580" y="5886"/>
                    <a:pt x="2559" y="7319"/>
                  </a:cubicBezTo>
                  <a:cubicBezTo>
                    <a:pt x="1169" y="9274"/>
                    <a:pt x="2803" y="10946"/>
                    <a:pt x="3856" y="12551"/>
                  </a:cubicBezTo>
                  <a:cubicBezTo>
                    <a:pt x="5762" y="15461"/>
                    <a:pt x="2139" y="17169"/>
                    <a:pt x="889" y="19118"/>
                  </a:cubicBezTo>
                  <a:cubicBezTo>
                    <a:pt x="1" y="20501"/>
                    <a:pt x="356" y="21713"/>
                    <a:pt x="1220" y="23020"/>
                  </a:cubicBezTo>
                  <a:cubicBezTo>
                    <a:pt x="1921" y="24085"/>
                    <a:pt x="2971" y="24924"/>
                    <a:pt x="3882" y="25800"/>
                  </a:cubicBezTo>
                  <a:cubicBezTo>
                    <a:pt x="5331" y="27195"/>
                    <a:pt x="3212" y="31003"/>
                    <a:pt x="2949" y="32606"/>
                  </a:cubicBezTo>
                  <a:cubicBezTo>
                    <a:pt x="2900" y="32913"/>
                    <a:pt x="3162" y="33113"/>
                    <a:pt x="3396" y="33113"/>
                  </a:cubicBezTo>
                  <a:cubicBezTo>
                    <a:pt x="3551" y="33113"/>
                    <a:pt x="3695" y="33025"/>
                    <a:pt x="3728" y="32821"/>
                  </a:cubicBezTo>
                  <a:lnTo>
                    <a:pt x="3728" y="32819"/>
                  </a:lnTo>
                  <a:cubicBezTo>
                    <a:pt x="4007" y="31106"/>
                    <a:pt x="5819" y="28144"/>
                    <a:pt x="5175" y="26366"/>
                  </a:cubicBezTo>
                  <a:cubicBezTo>
                    <a:pt x="4372" y="24150"/>
                    <a:pt x="1476" y="23401"/>
                    <a:pt x="1130" y="20816"/>
                  </a:cubicBezTo>
                  <a:cubicBezTo>
                    <a:pt x="922" y="19271"/>
                    <a:pt x="3645" y="17567"/>
                    <a:pt x="4439" y="16385"/>
                  </a:cubicBezTo>
                  <a:cubicBezTo>
                    <a:pt x="5305" y="15095"/>
                    <a:pt x="5194" y="13477"/>
                    <a:pt x="4554" y="12142"/>
                  </a:cubicBezTo>
                  <a:cubicBezTo>
                    <a:pt x="3499" y="9945"/>
                    <a:pt x="1548" y="7458"/>
                    <a:pt x="5369" y="6118"/>
                  </a:cubicBezTo>
                  <a:cubicBezTo>
                    <a:pt x="5779" y="5974"/>
                    <a:pt x="6201" y="5912"/>
                    <a:pt x="6628" y="5912"/>
                  </a:cubicBezTo>
                  <a:cubicBezTo>
                    <a:pt x="8358" y="5912"/>
                    <a:pt x="10164" y="6936"/>
                    <a:pt x="11545" y="7725"/>
                  </a:cubicBezTo>
                  <a:cubicBezTo>
                    <a:pt x="12555" y="8302"/>
                    <a:pt x="13706" y="8999"/>
                    <a:pt x="14869" y="8999"/>
                  </a:cubicBezTo>
                  <a:cubicBezTo>
                    <a:pt x="15349" y="8999"/>
                    <a:pt x="15831" y="8881"/>
                    <a:pt x="16306" y="8587"/>
                  </a:cubicBezTo>
                  <a:cubicBezTo>
                    <a:pt x="19224" y="6776"/>
                    <a:pt x="21083" y="3774"/>
                    <a:pt x="24043" y="1997"/>
                  </a:cubicBezTo>
                  <a:cubicBezTo>
                    <a:pt x="24731" y="1584"/>
                    <a:pt x="26707" y="800"/>
                    <a:pt x="28275" y="800"/>
                  </a:cubicBezTo>
                  <a:cubicBezTo>
                    <a:pt x="29417" y="800"/>
                    <a:pt x="30342" y="1215"/>
                    <a:pt x="30395" y="2493"/>
                  </a:cubicBezTo>
                  <a:cubicBezTo>
                    <a:pt x="30460" y="4046"/>
                    <a:pt x="29693" y="5762"/>
                    <a:pt x="29171" y="7191"/>
                  </a:cubicBezTo>
                  <a:cubicBezTo>
                    <a:pt x="28171" y="9925"/>
                    <a:pt x="29494" y="10635"/>
                    <a:pt x="31359" y="10635"/>
                  </a:cubicBezTo>
                  <a:cubicBezTo>
                    <a:pt x="32400" y="10635"/>
                    <a:pt x="33611" y="10414"/>
                    <a:pt x="34681" y="10200"/>
                  </a:cubicBezTo>
                  <a:cubicBezTo>
                    <a:pt x="37748" y="11308"/>
                    <a:pt x="38423" y="12674"/>
                    <a:pt x="36706" y="14297"/>
                  </a:cubicBezTo>
                  <a:cubicBezTo>
                    <a:pt x="36145" y="14891"/>
                    <a:pt x="35293" y="15324"/>
                    <a:pt x="34592" y="15741"/>
                  </a:cubicBezTo>
                  <a:cubicBezTo>
                    <a:pt x="33642" y="16305"/>
                    <a:pt x="32835" y="16831"/>
                    <a:pt x="32088" y="17643"/>
                  </a:cubicBezTo>
                  <a:cubicBezTo>
                    <a:pt x="31355" y="18440"/>
                    <a:pt x="30715" y="19399"/>
                    <a:pt x="30872" y="20510"/>
                  </a:cubicBezTo>
                  <a:cubicBezTo>
                    <a:pt x="31161" y="22542"/>
                    <a:pt x="35494" y="22605"/>
                    <a:pt x="36720" y="23763"/>
                  </a:cubicBezTo>
                  <a:cubicBezTo>
                    <a:pt x="38555" y="25497"/>
                    <a:pt x="34350" y="28511"/>
                    <a:pt x="33479" y="29802"/>
                  </a:cubicBezTo>
                  <a:cubicBezTo>
                    <a:pt x="32226" y="31660"/>
                    <a:pt x="34121" y="34492"/>
                    <a:pt x="34383" y="36266"/>
                  </a:cubicBezTo>
                  <a:cubicBezTo>
                    <a:pt x="34413" y="36470"/>
                    <a:pt x="34555" y="36558"/>
                    <a:pt x="34710" y="36558"/>
                  </a:cubicBezTo>
                  <a:cubicBezTo>
                    <a:pt x="34944" y="36558"/>
                    <a:pt x="35208" y="36357"/>
                    <a:pt x="35162" y="36051"/>
                  </a:cubicBezTo>
                  <a:cubicBezTo>
                    <a:pt x="34854" y="33958"/>
                    <a:pt x="32932" y="31424"/>
                    <a:pt x="34689" y="29575"/>
                  </a:cubicBezTo>
                  <a:cubicBezTo>
                    <a:pt x="35543" y="28677"/>
                    <a:pt x="36365" y="27931"/>
                    <a:pt x="37059" y="26889"/>
                  </a:cubicBezTo>
                  <a:cubicBezTo>
                    <a:pt x="37741" y="25869"/>
                    <a:pt x="38153" y="24638"/>
                    <a:pt x="37539" y="23506"/>
                  </a:cubicBezTo>
                  <a:cubicBezTo>
                    <a:pt x="36074" y="20815"/>
                    <a:pt x="27710" y="21464"/>
                    <a:pt x="33905" y="17102"/>
                  </a:cubicBezTo>
                  <a:cubicBezTo>
                    <a:pt x="35608" y="15902"/>
                    <a:pt x="37528" y="15242"/>
                    <a:pt x="38368" y="13198"/>
                  </a:cubicBezTo>
                  <a:cubicBezTo>
                    <a:pt x="38878" y="11953"/>
                    <a:pt x="38002" y="9639"/>
                    <a:pt x="36557" y="9412"/>
                  </a:cubicBezTo>
                  <a:cubicBezTo>
                    <a:pt x="36411" y="9389"/>
                    <a:pt x="36245" y="9379"/>
                    <a:pt x="36063" y="9379"/>
                  </a:cubicBezTo>
                  <a:cubicBezTo>
                    <a:pt x="34939" y="9379"/>
                    <a:pt x="33205" y="9759"/>
                    <a:pt x="31838" y="9759"/>
                  </a:cubicBezTo>
                  <a:cubicBezTo>
                    <a:pt x="30345" y="9759"/>
                    <a:pt x="29290" y="9306"/>
                    <a:pt x="29950" y="7408"/>
                  </a:cubicBezTo>
                  <a:cubicBezTo>
                    <a:pt x="30609" y="5511"/>
                    <a:pt x="31826" y="2971"/>
                    <a:pt x="30855" y="986"/>
                  </a:cubicBezTo>
                  <a:cubicBezTo>
                    <a:pt x="30482" y="225"/>
                    <a:pt x="29440" y="1"/>
                    <a:pt x="284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5"/>
            <p:cNvSpPr/>
            <p:nvPr/>
          </p:nvSpPr>
          <p:spPr>
            <a:xfrm>
              <a:off x="1696405" y="2294891"/>
              <a:ext cx="881365" cy="574296"/>
            </a:xfrm>
            <a:custGeom>
              <a:avLst/>
              <a:gdLst/>
              <a:ahLst/>
              <a:cxnLst/>
              <a:rect l="l" t="t" r="r" b="b"/>
              <a:pathLst>
                <a:path w="63602" h="41443" extrusionOk="0">
                  <a:moveTo>
                    <a:pt x="30716" y="0"/>
                  </a:moveTo>
                  <a:cubicBezTo>
                    <a:pt x="28314" y="0"/>
                    <a:pt x="26402" y="1204"/>
                    <a:pt x="25987" y="4388"/>
                  </a:cubicBezTo>
                  <a:cubicBezTo>
                    <a:pt x="25734" y="6323"/>
                    <a:pt x="27967" y="6941"/>
                    <a:pt x="24988" y="8710"/>
                  </a:cubicBezTo>
                  <a:cubicBezTo>
                    <a:pt x="23685" y="9483"/>
                    <a:pt x="22217" y="9680"/>
                    <a:pt x="20739" y="9680"/>
                  </a:cubicBezTo>
                  <a:cubicBezTo>
                    <a:pt x="20031" y="9680"/>
                    <a:pt x="19322" y="9635"/>
                    <a:pt x="18626" y="9586"/>
                  </a:cubicBezTo>
                  <a:cubicBezTo>
                    <a:pt x="17225" y="9487"/>
                    <a:pt x="15828" y="9408"/>
                    <a:pt x="14430" y="9408"/>
                  </a:cubicBezTo>
                  <a:cubicBezTo>
                    <a:pt x="13307" y="9408"/>
                    <a:pt x="12184" y="9459"/>
                    <a:pt x="11058" y="9591"/>
                  </a:cubicBezTo>
                  <a:cubicBezTo>
                    <a:pt x="6833" y="10090"/>
                    <a:pt x="4186" y="12523"/>
                    <a:pt x="5708" y="16856"/>
                  </a:cubicBezTo>
                  <a:cubicBezTo>
                    <a:pt x="6068" y="17883"/>
                    <a:pt x="7376" y="19235"/>
                    <a:pt x="6345" y="20330"/>
                  </a:cubicBezTo>
                  <a:cubicBezTo>
                    <a:pt x="5197" y="21547"/>
                    <a:pt x="3783" y="22537"/>
                    <a:pt x="2597" y="23734"/>
                  </a:cubicBezTo>
                  <a:cubicBezTo>
                    <a:pt x="1004" y="25340"/>
                    <a:pt x="0" y="27814"/>
                    <a:pt x="1207" y="29976"/>
                  </a:cubicBezTo>
                  <a:cubicBezTo>
                    <a:pt x="2554" y="32390"/>
                    <a:pt x="4776" y="33896"/>
                    <a:pt x="7319" y="34868"/>
                  </a:cubicBezTo>
                  <a:cubicBezTo>
                    <a:pt x="8052" y="35148"/>
                    <a:pt x="8759" y="35269"/>
                    <a:pt x="9444" y="35269"/>
                  </a:cubicBezTo>
                  <a:cubicBezTo>
                    <a:pt x="11643" y="35269"/>
                    <a:pt x="13629" y="34031"/>
                    <a:pt x="15607" y="32873"/>
                  </a:cubicBezTo>
                  <a:cubicBezTo>
                    <a:pt x="16997" y="32061"/>
                    <a:pt x="18118" y="31718"/>
                    <a:pt x="19053" y="31718"/>
                  </a:cubicBezTo>
                  <a:cubicBezTo>
                    <a:pt x="22921" y="31718"/>
                    <a:pt x="23599" y="37586"/>
                    <a:pt x="26883" y="40275"/>
                  </a:cubicBezTo>
                  <a:cubicBezTo>
                    <a:pt x="27854" y="41070"/>
                    <a:pt x="29182" y="41443"/>
                    <a:pt x="30465" y="41443"/>
                  </a:cubicBezTo>
                  <a:cubicBezTo>
                    <a:pt x="30907" y="41443"/>
                    <a:pt x="31343" y="41399"/>
                    <a:pt x="31758" y="41312"/>
                  </a:cubicBezTo>
                  <a:cubicBezTo>
                    <a:pt x="32992" y="41054"/>
                    <a:pt x="34100" y="40673"/>
                    <a:pt x="35075" y="39836"/>
                  </a:cubicBezTo>
                  <a:cubicBezTo>
                    <a:pt x="36588" y="38539"/>
                    <a:pt x="39035" y="35027"/>
                    <a:pt x="41421" y="35027"/>
                  </a:cubicBezTo>
                  <a:cubicBezTo>
                    <a:pt x="41756" y="35027"/>
                    <a:pt x="42090" y="35096"/>
                    <a:pt x="42420" y="35250"/>
                  </a:cubicBezTo>
                  <a:cubicBezTo>
                    <a:pt x="44213" y="36090"/>
                    <a:pt x="45423" y="37707"/>
                    <a:pt x="47351" y="38434"/>
                  </a:cubicBezTo>
                  <a:cubicBezTo>
                    <a:pt x="47933" y="38652"/>
                    <a:pt x="48544" y="38739"/>
                    <a:pt x="49159" y="38739"/>
                  </a:cubicBezTo>
                  <a:cubicBezTo>
                    <a:pt x="49942" y="38739"/>
                    <a:pt x="50730" y="38598"/>
                    <a:pt x="51473" y="38409"/>
                  </a:cubicBezTo>
                  <a:cubicBezTo>
                    <a:pt x="55344" y="37426"/>
                    <a:pt x="58123" y="34392"/>
                    <a:pt x="62221" y="34392"/>
                  </a:cubicBezTo>
                  <a:cubicBezTo>
                    <a:pt x="62502" y="34392"/>
                    <a:pt x="62790" y="34406"/>
                    <a:pt x="63085" y="34437"/>
                  </a:cubicBezTo>
                  <a:cubicBezTo>
                    <a:pt x="63101" y="34438"/>
                    <a:pt x="63117" y="34439"/>
                    <a:pt x="63133" y="34439"/>
                  </a:cubicBezTo>
                  <a:cubicBezTo>
                    <a:pt x="63601" y="34439"/>
                    <a:pt x="63581" y="33680"/>
                    <a:pt x="63085" y="33630"/>
                  </a:cubicBezTo>
                  <a:cubicBezTo>
                    <a:pt x="62814" y="33602"/>
                    <a:pt x="62546" y="33589"/>
                    <a:pt x="62281" y="33589"/>
                  </a:cubicBezTo>
                  <a:cubicBezTo>
                    <a:pt x="57562" y="33589"/>
                    <a:pt x="53610" y="37744"/>
                    <a:pt x="49251" y="37744"/>
                  </a:cubicBezTo>
                  <a:cubicBezTo>
                    <a:pt x="48048" y="37744"/>
                    <a:pt x="46813" y="37427"/>
                    <a:pt x="45523" y="36619"/>
                  </a:cubicBezTo>
                  <a:cubicBezTo>
                    <a:pt x="44221" y="35802"/>
                    <a:pt x="42907" y="34133"/>
                    <a:pt x="41315" y="34133"/>
                  </a:cubicBezTo>
                  <a:cubicBezTo>
                    <a:pt x="40910" y="34133"/>
                    <a:pt x="40487" y="34241"/>
                    <a:pt x="40041" y="34499"/>
                  </a:cubicBezTo>
                  <a:cubicBezTo>
                    <a:pt x="36613" y="36479"/>
                    <a:pt x="34538" y="40593"/>
                    <a:pt x="30374" y="40593"/>
                  </a:cubicBezTo>
                  <a:cubicBezTo>
                    <a:pt x="29996" y="40593"/>
                    <a:pt x="29601" y="40559"/>
                    <a:pt x="29186" y="40487"/>
                  </a:cubicBezTo>
                  <a:cubicBezTo>
                    <a:pt x="24502" y="39668"/>
                    <a:pt x="24818" y="32896"/>
                    <a:pt x="20839" y="31068"/>
                  </a:cubicBezTo>
                  <a:cubicBezTo>
                    <a:pt x="20364" y="30849"/>
                    <a:pt x="19868" y="30758"/>
                    <a:pt x="19366" y="30758"/>
                  </a:cubicBezTo>
                  <a:cubicBezTo>
                    <a:pt x="17908" y="30758"/>
                    <a:pt x="16399" y="31527"/>
                    <a:pt x="15201" y="32176"/>
                  </a:cubicBezTo>
                  <a:cubicBezTo>
                    <a:pt x="13264" y="33225"/>
                    <a:pt x="11597" y="34421"/>
                    <a:pt x="9439" y="34421"/>
                  </a:cubicBezTo>
                  <a:cubicBezTo>
                    <a:pt x="9080" y="34421"/>
                    <a:pt x="8708" y="34388"/>
                    <a:pt x="8318" y="34315"/>
                  </a:cubicBezTo>
                  <a:cubicBezTo>
                    <a:pt x="5564" y="33805"/>
                    <a:pt x="2675" y="31598"/>
                    <a:pt x="1683" y="28973"/>
                  </a:cubicBezTo>
                  <a:cubicBezTo>
                    <a:pt x="146" y="24914"/>
                    <a:pt x="5720" y="22764"/>
                    <a:pt x="7530" y="20152"/>
                  </a:cubicBezTo>
                  <a:cubicBezTo>
                    <a:pt x="7771" y="19804"/>
                    <a:pt x="7707" y="19375"/>
                    <a:pt x="7612" y="18999"/>
                  </a:cubicBezTo>
                  <a:cubicBezTo>
                    <a:pt x="7219" y="17467"/>
                    <a:pt x="6189" y="16302"/>
                    <a:pt x="5981" y="14628"/>
                  </a:cubicBezTo>
                  <a:cubicBezTo>
                    <a:pt x="5518" y="10894"/>
                    <a:pt x="9819" y="10147"/>
                    <a:pt x="14081" y="10147"/>
                  </a:cubicBezTo>
                  <a:cubicBezTo>
                    <a:pt x="16922" y="10147"/>
                    <a:pt x="19746" y="10479"/>
                    <a:pt x="21130" y="10479"/>
                  </a:cubicBezTo>
                  <a:cubicBezTo>
                    <a:pt x="21145" y="10479"/>
                    <a:pt x="21159" y="10479"/>
                    <a:pt x="21173" y="10479"/>
                  </a:cubicBezTo>
                  <a:cubicBezTo>
                    <a:pt x="23382" y="10467"/>
                    <a:pt x="25871" y="9710"/>
                    <a:pt x="27256" y="7896"/>
                  </a:cubicBezTo>
                  <a:cubicBezTo>
                    <a:pt x="27583" y="7465"/>
                    <a:pt x="27418" y="6832"/>
                    <a:pt x="27290" y="6375"/>
                  </a:cubicBezTo>
                  <a:cubicBezTo>
                    <a:pt x="26693" y="4244"/>
                    <a:pt x="26631" y="1768"/>
                    <a:pt x="29179" y="879"/>
                  </a:cubicBezTo>
                  <a:cubicBezTo>
                    <a:pt x="29643" y="717"/>
                    <a:pt x="30140" y="646"/>
                    <a:pt x="30658" y="646"/>
                  </a:cubicBezTo>
                  <a:cubicBezTo>
                    <a:pt x="33079" y="646"/>
                    <a:pt x="35938" y="2183"/>
                    <a:pt x="37813" y="3070"/>
                  </a:cubicBezTo>
                  <a:cubicBezTo>
                    <a:pt x="40067" y="4135"/>
                    <a:pt x="42120" y="5253"/>
                    <a:pt x="44556" y="5836"/>
                  </a:cubicBezTo>
                  <a:cubicBezTo>
                    <a:pt x="45887" y="6155"/>
                    <a:pt x="47257" y="6329"/>
                    <a:pt x="48621" y="6329"/>
                  </a:cubicBezTo>
                  <a:cubicBezTo>
                    <a:pt x="50628" y="6329"/>
                    <a:pt x="52623" y="5952"/>
                    <a:pt x="54461" y="5102"/>
                  </a:cubicBezTo>
                  <a:cubicBezTo>
                    <a:pt x="54871" y="4913"/>
                    <a:pt x="54616" y="4364"/>
                    <a:pt x="54234" y="4364"/>
                  </a:cubicBezTo>
                  <a:cubicBezTo>
                    <a:pt x="54177" y="4364"/>
                    <a:pt x="54116" y="4376"/>
                    <a:pt x="54054" y="4405"/>
                  </a:cubicBezTo>
                  <a:cubicBezTo>
                    <a:pt x="52260" y="5233"/>
                    <a:pt x="50540" y="5569"/>
                    <a:pt x="48868" y="5569"/>
                  </a:cubicBezTo>
                  <a:cubicBezTo>
                    <a:pt x="43823" y="5569"/>
                    <a:pt x="39219" y="2513"/>
                    <a:pt x="34362" y="732"/>
                  </a:cubicBezTo>
                  <a:cubicBezTo>
                    <a:pt x="33108" y="272"/>
                    <a:pt x="31857" y="0"/>
                    <a:pt x="3071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5"/>
            <p:cNvSpPr/>
            <p:nvPr/>
          </p:nvSpPr>
          <p:spPr>
            <a:xfrm>
              <a:off x="2126597" y="2975170"/>
              <a:ext cx="413300" cy="426769"/>
            </a:xfrm>
            <a:custGeom>
              <a:avLst/>
              <a:gdLst/>
              <a:ahLst/>
              <a:cxnLst/>
              <a:rect l="l" t="t" r="r" b="b"/>
              <a:pathLst>
                <a:path w="29825" h="30797" extrusionOk="0">
                  <a:moveTo>
                    <a:pt x="18343" y="1"/>
                  </a:moveTo>
                  <a:cubicBezTo>
                    <a:pt x="18039" y="1"/>
                    <a:pt x="17724" y="27"/>
                    <a:pt x="17396" y="82"/>
                  </a:cubicBezTo>
                  <a:cubicBezTo>
                    <a:pt x="15431" y="411"/>
                    <a:pt x="14235" y="2450"/>
                    <a:pt x="13804" y="4190"/>
                  </a:cubicBezTo>
                  <a:cubicBezTo>
                    <a:pt x="13470" y="5537"/>
                    <a:pt x="12630" y="5938"/>
                    <a:pt x="11579" y="5938"/>
                  </a:cubicBezTo>
                  <a:cubicBezTo>
                    <a:pt x="10024" y="5938"/>
                    <a:pt x="8005" y="5060"/>
                    <a:pt x="6474" y="5060"/>
                  </a:cubicBezTo>
                  <a:cubicBezTo>
                    <a:pt x="6047" y="5060"/>
                    <a:pt x="5658" y="5128"/>
                    <a:pt x="5327" y="5303"/>
                  </a:cubicBezTo>
                  <a:cubicBezTo>
                    <a:pt x="1" y="8119"/>
                    <a:pt x="2686" y="13420"/>
                    <a:pt x="3844" y="17714"/>
                  </a:cubicBezTo>
                  <a:cubicBezTo>
                    <a:pt x="4782" y="21194"/>
                    <a:pt x="1510" y="22301"/>
                    <a:pt x="1117" y="25182"/>
                  </a:cubicBezTo>
                  <a:cubicBezTo>
                    <a:pt x="844" y="27180"/>
                    <a:pt x="3508" y="29328"/>
                    <a:pt x="4628" y="30661"/>
                  </a:cubicBezTo>
                  <a:cubicBezTo>
                    <a:pt x="4708" y="30756"/>
                    <a:pt x="4801" y="30796"/>
                    <a:pt x="4892" y="30796"/>
                  </a:cubicBezTo>
                  <a:cubicBezTo>
                    <a:pt x="5182" y="30796"/>
                    <a:pt x="5450" y="30391"/>
                    <a:pt x="5197" y="30089"/>
                  </a:cubicBezTo>
                  <a:lnTo>
                    <a:pt x="5197" y="30089"/>
                  </a:lnTo>
                  <a:lnTo>
                    <a:pt x="5197" y="30091"/>
                  </a:lnTo>
                  <a:cubicBezTo>
                    <a:pt x="4245" y="28957"/>
                    <a:pt x="3262" y="27905"/>
                    <a:pt x="2440" y="26660"/>
                  </a:cubicBezTo>
                  <a:cubicBezTo>
                    <a:pt x="1297" y="24931"/>
                    <a:pt x="2627" y="23835"/>
                    <a:pt x="3691" y="22480"/>
                  </a:cubicBezTo>
                  <a:cubicBezTo>
                    <a:pt x="4680" y="21220"/>
                    <a:pt x="4931" y="19828"/>
                    <a:pt x="4768" y="18272"/>
                  </a:cubicBezTo>
                  <a:cubicBezTo>
                    <a:pt x="4571" y="16387"/>
                    <a:pt x="3596" y="14586"/>
                    <a:pt x="3061" y="12783"/>
                  </a:cubicBezTo>
                  <a:cubicBezTo>
                    <a:pt x="2590" y="11192"/>
                    <a:pt x="2731" y="9722"/>
                    <a:pt x="3482" y="8245"/>
                  </a:cubicBezTo>
                  <a:cubicBezTo>
                    <a:pt x="4334" y="6571"/>
                    <a:pt x="5538" y="6070"/>
                    <a:pt x="6901" y="6070"/>
                  </a:cubicBezTo>
                  <a:cubicBezTo>
                    <a:pt x="7718" y="6070"/>
                    <a:pt x="8593" y="6251"/>
                    <a:pt x="9483" y="6466"/>
                  </a:cubicBezTo>
                  <a:cubicBezTo>
                    <a:pt x="10034" y="6599"/>
                    <a:pt x="10794" y="6726"/>
                    <a:pt x="11544" y="6726"/>
                  </a:cubicBezTo>
                  <a:cubicBezTo>
                    <a:pt x="12345" y="6726"/>
                    <a:pt x="13134" y="6581"/>
                    <a:pt x="13645" y="6146"/>
                  </a:cubicBezTo>
                  <a:cubicBezTo>
                    <a:pt x="15672" y="4415"/>
                    <a:pt x="14098" y="2254"/>
                    <a:pt x="17611" y="863"/>
                  </a:cubicBezTo>
                  <a:cubicBezTo>
                    <a:pt x="18035" y="694"/>
                    <a:pt x="18426" y="620"/>
                    <a:pt x="18788" y="620"/>
                  </a:cubicBezTo>
                  <a:cubicBezTo>
                    <a:pt x="21013" y="620"/>
                    <a:pt x="22200" y="3415"/>
                    <a:pt x="23817" y="4512"/>
                  </a:cubicBezTo>
                  <a:cubicBezTo>
                    <a:pt x="24202" y="4773"/>
                    <a:pt x="24754" y="4854"/>
                    <a:pt x="25373" y="4854"/>
                  </a:cubicBezTo>
                  <a:cubicBezTo>
                    <a:pt x="26356" y="4854"/>
                    <a:pt x="27505" y="4650"/>
                    <a:pt x="28409" y="4650"/>
                  </a:cubicBezTo>
                  <a:cubicBezTo>
                    <a:pt x="28676" y="4650"/>
                    <a:pt x="28921" y="4668"/>
                    <a:pt x="29134" y="4714"/>
                  </a:cubicBezTo>
                  <a:cubicBezTo>
                    <a:pt x="29167" y="4721"/>
                    <a:pt x="29199" y="4725"/>
                    <a:pt x="29230" y="4725"/>
                  </a:cubicBezTo>
                  <a:cubicBezTo>
                    <a:pt x="29667" y="4725"/>
                    <a:pt x="29825" y="4037"/>
                    <a:pt x="29349" y="3935"/>
                  </a:cubicBezTo>
                  <a:cubicBezTo>
                    <a:pt x="28913" y="3841"/>
                    <a:pt x="28464" y="3813"/>
                    <a:pt x="28013" y="3813"/>
                  </a:cubicBezTo>
                  <a:cubicBezTo>
                    <a:pt x="27364" y="3813"/>
                    <a:pt x="26711" y="3871"/>
                    <a:pt x="26084" y="3871"/>
                  </a:cubicBezTo>
                  <a:cubicBezTo>
                    <a:pt x="25022" y="3871"/>
                    <a:pt x="24036" y="3706"/>
                    <a:pt x="23278" y="2817"/>
                  </a:cubicBezTo>
                  <a:cubicBezTo>
                    <a:pt x="21880" y="1179"/>
                    <a:pt x="20376" y="1"/>
                    <a:pt x="183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45"/>
          <p:cNvGrpSpPr/>
          <p:nvPr/>
        </p:nvGrpSpPr>
        <p:grpSpPr>
          <a:xfrm>
            <a:off x="147252" y="4205237"/>
            <a:ext cx="596778" cy="857582"/>
            <a:chOff x="2475306" y="2531490"/>
            <a:chExt cx="1411927" cy="1922354"/>
          </a:xfrm>
        </p:grpSpPr>
        <p:grpSp>
          <p:nvGrpSpPr>
            <p:cNvPr id="1980" name="Google Shape;1980;p45"/>
            <p:cNvGrpSpPr/>
            <p:nvPr/>
          </p:nvGrpSpPr>
          <p:grpSpPr>
            <a:xfrm>
              <a:off x="2475306" y="2531490"/>
              <a:ext cx="1411927" cy="1922354"/>
              <a:chOff x="2541781" y="2498527"/>
              <a:chExt cx="1411927" cy="1922354"/>
            </a:xfrm>
          </p:grpSpPr>
          <p:sp>
            <p:nvSpPr>
              <p:cNvPr id="1981" name="Google Shape;1981;p45"/>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5"/>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5"/>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5"/>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5"/>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5"/>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5"/>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5"/>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5"/>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5"/>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5"/>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5"/>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5"/>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5"/>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5"/>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5"/>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5"/>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5"/>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5"/>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5"/>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5"/>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5"/>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5"/>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5"/>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5"/>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5"/>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5"/>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5"/>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5"/>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5"/>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5"/>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5"/>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5"/>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5"/>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5"/>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5"/>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5"/>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5"/>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5"/>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5"/>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5"/>
            <p:cNvGrpSpPr/>
            <p:nvPr/>
          </p:nvGrpSpPr>
          <p:grpSpPr>
            <a:xfrm>
              <a:off x="3076557" y="2794399"/>
              <a:ext cx="314524" cy="180771"/>
              <a:chOff x="3380175" y="493600"/>
              <a:chExt cx="356725" cy="205025"/>
            </a:xfrm>
          </p:grpSpPr>
          <p:sp>
            <p:nvSpPr>
              <p:cNvPr id="2053" name="Google Shape;2053;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45"/>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45"/>
          <p:cNvGrpSpPr/>
          <p:nvPr/>
        </p:nvGrpSpPr>
        <p:grpSpPr>
          <a:xfrm>
            <a:off x="927772" y="4433690"/>
            <a:ext cx="629726" cy="774517"/>
            <a:chOff x="3676859" y="1785855"/>
            <a:chExt cx="1447727" cy="2414596"/>
          </a:xfrm>
        </p:grpSpPr>
        <p:grpSp>
          <p:nvGrpSpPr>
            <p:cNvPr id="2060" name="Google Shape;2060;p45"/>
            <p:cNvGrpSpPr/>
            <p:nvPr/>
          </p:nvGrpSpPr>
          <p:grpSpPr>
            <a:xfrm>
              <a:off x="3676859" y="1785855"/>
              <a:ext cx="1447727" cy="2414596"/>
              <a:chOff x="2261400" y="366500"/>
              <a:chExt cx="3063325" cy="5109175"/>
            </a:xfrm>
          </p:grpSpPr>
          <p:sp>
            <p:nvSpPr>
              <p:cNvPr id="2061" name="Google Shape;2061;p45"/>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5"/>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5"/>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45"/>
            <p:cNvGrpSpPr/>
            <p:nvPr/>
          </p:nvGrpSpPr>
          <p:grpSpPr>
            <a:xfrm rot="1091468">
              <a:off x="4201303" y="2118692"/>
              <a:ext cx="305412" cy="275214"/>
              <a:chOff x="1788350" y="1117875"/>
              <a:chExt cx="304425" cy="274325"/>
            </a:xfrm>
          </p:grpSpPr>
          <p:sp>
            <p:nvSpPr>
              <p:cNvPr id="2123" name="Google Shape;2123;p45"/>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8" name="Google Shape;2128;p45"/>
          <p:cNvGrpSpPr/>
          <p:nvPr/>
        </p:nvGrpSpPr>
        <p:grpSpPr>
          <a:xfrm>
            <a:off x="4032589" y="4546935"/>
            <a:ext cx="1427678" cy="548252"/>
            <a:chOff x="4457303" y="2947545"/>
            <a:chExt cx="3062881" cy="1601544"/>
          </a:xfrm>
        </p:grpSpPr>
        <p:grpSp>
          <p:nvGrpSpPr>
            <p:cNvPr id="2129" name="Google Shape;2129;p45"/>
            <p:cNvGrpSpPr/>
            <p:nvPr/>
          </p:nvGrpSpPr>
          <p:grpSpPr>
            <a:xfrm>
              <a:off x="4457303" y="2947545"/>
              <a:ext cx="3062881" cy="1601544"/>
              <a:chOff x="205475" y="972700"/>
              <a:chExt cx="7208475" cy="3769225"/>
            </a:xfrm>
          </p:grpSpPr>
          <p:sp>
            <p:nvSpPr>
              <p:cNvPr id="2130" name="Google Shape;2130;p45"/>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45"/>
            <p:cNvGrpSpPr/>
            <p:nvPr/>
          </p:nvGrpSpPr>
          <p:grpSpPr>
            <a:xfrm>
              <a:off x="5356934" y="3278235"/>
              <a:ext cx="407487" cy="234180"/>
              <a:chOff x="3380175" y="493600"/>
              <a:chExt cx="356725" cy="205025"/>
            </a:xfrm>
          </p:grpSpPr>
          <p:sp>
            <p:nvSpPr>
              <p:cNvPr id="2228" name="Google Shape;2228;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5"/>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4" name="Google Shape;2234;p45"/>
            <p:cNvGrpSpPr/>
            <p:nvPr/>
          </p:nvGrpSpPr>
          <p:grpSpPr>
            <a:xfrm>
              <a:off x="6223698" y="3332744"/>
              <a:ext cx="329650" cy="189443"/>
              <a:chOff x="3380175" y="493600"/>
              <a:chExt cx="356725" cy="205025"/>
            </a:xfrm>
          </p:grpSpPr>
          <p:sp>
            <p:nvSpPr>
              <p:cNvPr id="2235" name="Google Shape;2235;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0" name="Google Shape;2240;p45"/>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45"/>
          <p:cNvGrpSpPr/>
          <p:nvPr/>
        </p:nvGrpSpPr>
        <p:grpSpPr>
          <a:xfrm>
            <a:off x="8240018" y="4081753"/>
            <a:ext cx="545943" cy="772803"/>
            <a:chOff x="2205175" y="238100"/>
            <a:chExt cx="3235150" cy="5238450"/>
          </a:xfrm>
        </p:grpSpPr>
        <p:sp>
          <p:nvSpPr>
            <p:cNvPr id="2242" name="Google Shape;2242;p45"/>
            <p:cNvSpPr/>
            <p:nvPr/>
          </p:nvSpPr>
          <p:spPr>
            <a:xfrm>
              <a:off x="4482625" y="2965050"/>
              <a:ext cx="467725" cy="338575"/>
            </a:xfrm>
            <a:custGeom>
              <a:avLst/>
              <a:gdLst/>
              <a:ahLst/>
              <a:cxnLst/>
              <a:rect l="l" t="t" r="r" b="b"/>
              <a:pathLst>
                <a:path w="18709" h="13543" extrusionOk="0">
                  <a:moveTo>
                    <a:pt x="7000" y="1"/>
                  </a:moveTo>
                  <a:cubicBezTo>
                    <a:pt x="6897" y="1"/>
                    <a:pt x="6778" y="13"/>
                    <a:pt x="6642" y="41"/>
                  </a:cubicBezTo>
                  <a:cubicBezTo>
                    <a:pt x="5892" y="200"/>
                    <a:pt x="5005" y="1428"/>
                    <a:pt x="4379" y="1895"/>
                  </a:cubicBezTo>
                  <a:cubicBezTo>
                    <a:pt x="3276" y="2725"/>
                    <a:pt x="1536" y="3795"/>
                    <a:pt x="1" y="4011"/>
                  </a:cubicBezTo>
                  <a:cubicBezTo>
                    <a:pt x="195" y="4692"/>
                    <a:pt x="274" y="5443"/>
                    <a:pt x="297" y="6228"/>
                  </a:cubicBezTo>
                  <a:cubicBezTo>
                    <a:pt x="308" y="6774"/>
                    <a:pt x="330" y="7365"/>
                    <a:pt x="308" y="7956"/>
                  </a:cubicBezTo>
                  <a:cubicBezTo>
                    <a:pt x="297" y="8719"/>
                    <a:pt x="240" y="9492"/>
                    <a:pt x="81" y="10220"/>
                  </a:cubicBezTo>
                  <a:cubicBezTo>
                    <a:pt x="2912" y="11869"/>
                    <a:pt x="5039" y="13188"/>
                    <a:pt x="8395" y="13416"/>
                  </a:cubicBezTo>
                  <a:cubicBezTo>
                    <a:pt x="9521" y="13494"/>
                    <a:pt x="10632" y="13542"/>
                    <a:pt x="11736" y="13542"/>
                  </a:cubicBezTo>
                  <a:cubicBezTo>
                    <a:pt x="13677" y="13542"/>
                    <a:pt x="15596" y="13393"/>
                    <a:pt x="17538" y="12994"/>
                  </a:cubicBezTo>
                  <a:cubicBezTo>
                    <a:pt x="16879" y="12425"/>
                    <a:pt x="16116" y="12301"/>
                    <a:pt x="15207" y="12152"/>
                  </a:cubicBezTo>
                  <a:cubicBezTo>
                    <a:pt x="14171" y="11993"/>
                    <a:pt x="13193" y="11777"/>
                    <a:pt x="12147" y="11766"/>
                  </a:cubicBezTo>
                  <a:cubicBezTo>
                    <a:pt x="11750" y="11766"/>
                    <a:pt x="11681" y="11186"/>
                    <a:pt x="12056" y="11071"/>
                  </a:cubicBezTo>
                  <a:cubicBezTo>
                    <a:pt x="12439" y="10960"/>
                    <a:pt x="12847" y="10916"/>
                    <a:pt x="13265" y="10916"/>
                  </a:cubicBezTo>
                  <a:cubicBezTo>
                    <a:pt x="14211" y="10916"/>
                    <a:pt x="15206" y="11138"/>
                    <a:pt x="16081" y="11287"/>
                  </a:cubicBezTo>
                  <a:cubicBezTo>
                    <a:pt x="16878" y="11424"/>
                    <a:pt x="17708" y="11662"/>
                    <a:pt x="18220" y="12243"/>
                  </a:cubicBezTo>
                  <a:cubicBezTo>
                    <a:pt x="18709" y="10855"/>
                    <a:pt x="16525" y="10502"/>
                    <a:pt x="15468" y="10241"/>
                  </a:cubicBezTo>
                  <a:cubicBezTo>
                    <a:pt x="14752" y="10071"/>
                    <a:pt x="14000" y="9923"/>
                    <a:pt x="13262" y="9729"/>
                  </a:cubicBezTo>
                  <a:cubicBezTo>
                    <a:pt x="12762" y="9593"/>
                    <a:pt x="12261" y="9446"/>
                    <a:pt x="11783" y="9252"/>
                  </a:cubicBezTo>
                  <a:cubicBezTo>
                    <a:pt x="11477" y="9131"/>
                    <a:pt x="11465" y="8612"/>
                    <a:pt x="11818" y="8612"/>
                  </a:cubicBezTo>
                  <a:cubicBezTo>
                    <a:pt x="11832" y="8612"/>
                    <a:pt x="11847" y="8613"/>
                    <a:pt x="11863" y="8614"/>
                  </a:cubicBezTo>
                  <a:cubicBezTo>
                    <a:pt x="13000" y="8718"/>
                    <a:pt x="14114" y="9071"/>
                    <a:pt x="15229" y="9332"/>
                  </a:cubicBezTo>
                  <a:cubicBezTo>
                    <a:pt x="15570" y="9411"/>
                    <a:pt x="15945" y="9480"/>
                    <a:pt x="16320" y="9548"/>
                  </a:cubicBezTo>
                  <a:cubicBezTo>
                    <a:pt x="16958" y="9673"/>
                    <a:pt x="17595" y="9832"/>
                    <a:pt x="18118" y="10129"/>
                  </a:cubicBezTo>
                  <a:cubicBezTo>
                    <a:pt x="18039" y="9855"/>
                    <a:pt x="17898" y="9601"/>
                    <a:pt x="17708" y="9389"/>
                  </a:cubicBezTo>
                  <a:cubicBezTo>
                    <a:pt x="16548" y="8047"/>
                    <a:pt x="13592" y="7581"/>
                    <a:pt x="12283" y="7091"/>
                  </a:cubicBezTo>
                  <a:cubicBezTo>
                    <a:pt x="11969" y="6979"/>
                    <a:pt x="11998" y="6478"/>
                    <a:pt x="12362" y="6478"/>
                  </a:cubicBezTo>
                  <a:cubicBezTo>
                    <a:pt x="12366" y="6478"/>
                    <a:pt x="12371" y="6478"/>
                    <a:pt x="12375" y="6478"/>
                  </a:cubicBezTo>
                  <a:cubicBezTo>
                    <a:pt x="13921" y="6523"/>
                    <a:pt x="15525" y="7148"/>
                    <a:pt x="16889" y="7854"/>
                  </a:cubicBezTo>
                  <a:cubicBezTo>
                    <a:pt x="16913" y="7866"/>
                    <a:pt x="16924" y="7876"/>
                    <a:pt x="16946" y="7888"/>
                  </a:cubicBezTo>
                  <a:cubicBezTo>
                    <a:pt x="15187" y="4978"/>
                    <a:pt x="11202" y="4320"/>
                    <a:pt x="7789" y="4320"/>
                  </a:cubicBezTo>
                  <a:cubicBezTo>
                    <a:pt x="7253" y="4320"/>
                    <a:pt x="6731" y="4336"/>
                    <a:pt x="6234" y="4362"/>
                  </a:cubicBezTo>
                  <a:cubicBezTo>
                    <a:pt x="6228" y="4363"/>
                    <a:pt x="6221" y="4363"/>
                    <a:pt x="6216" y="4363"/>
                  </a:cubicBezTo>
                  <a:cubicBezTo>
                    <a:pt x="5956" y="4363"/>
                    <a:pt x="5870" y="4119"/>
                    <a:pt x="5926" y="3919"/>
                  </a:cubicBezTo>
                  <a:cubicBezTo>
                    <a:pt x="5914" y="3817"/>
                    <a:pt x="5949" y="3703"/>
                    <a:pt x="6051" y="3611"/>
                  </a:cubicBezTo>
                  <a:cubicBezTo>
                    <a:pt x="6511" y="3173"/>
                    <a:pt x="8629" y="1"/>
                    <a:pt x="7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4498450" y="1139125"/>
              <a:ext cx="136800" cy="267250"/>
            </a:xfrm>
            <a:custGeom>
              <a:avLst/>
              <a:gdLst/>
              <a:ahLst/>
              <a:cxnLst/>
              <a:rect l="l" t="t" r="r" b="b"/>
              <a:pathLst>
                <a:path w="5472" h="10690" extrusionOk="0">
                  <a:moveTo>
                    <a:pt x="1" y="0"/>
                  </a:moveTo>
                  <a:lnTo>
                    <a:pt x="1" y="0"/>
                  </a:lnTo>
                  <a:cubicBezTo>
                    <a:pt x="671" y="3522"/>
                    <a:pt x="853" y="7119"/>
                    <a:pt x="544" y="10690"/>
                  </a:cubicBezTo>
                  <a:cubicBezTo>
                    <a:pt x="1800" y="9313"/>
                    <a:pt x="3166" y="8140"/>
                    <a:pt x="4045" y="6354"/>
                  </a:cubicBezTo>
                  <a:cubicBezTo>
                    <a:pt x="5032" y="4351"/>
                    <a:pt x="5129" y="2392"/>
                    <a:pt x="5472" y="281"/>
                  </a:cubicBezTo>
                  <a:lnTo>
                    <a:pt x="5472" y="281"/>
                  </a:lnTo>
                  <a:cubicBezTo>
                    <a:pt x="5166" y="290"/>
                    <a:pt x="4859" y="295"/>
                    <a:pt x="4552" y="295"/>
                  </a:cubicBezTo>
                  <a:cubicBezTo>
                    <a:pt x="3034" y="295"/>
                    <a:pt x="1509" y="1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3895825" y="2586325"/>
              <a:ext cx="385875" cy="312775"/>
            </a:xfrm>
            <a:custGeom>
              <a:avLst/>
              <a:gdLst/>
              <a:ahLst/>
              <a:cxnLst/>
              <a:rect l="l" t="t" r="r" b="b"/>
              <a:pathLst>
                <a:path w="15435" h="12511" extrusionOk="0">
                  <a:moveTo>
                    <a:pt x="5887" y="0"/>
                  </a:moveTo>
                  <a:cubicBezTo>
                    <a:pt x="4144" y="0"/>
                    <a:pt x="1013" y="3758"/>
                    <a:pt x="1" y="4829"/>
                  </a:cubicBezTo>
                  <a:cubicBezTo>
                    <a:pt x="57" y="6228"/>
                    <a:pt x="114" y="7638"/>
                    <a:pt x="182" y="9037"/>
                  </a:cubicBezTo>
                  <a:cubicBezTo>
                    <a:pt x="215" y="9776"/>
                    <a:pt x="249" y="10503"/>
                    <a:pt x="284" y="11243"/>
                  </a:cubicBezTo>
                  <a:cubicBezTo>
                    <a:pt x="295" y="11300"/>
                    <a:pt x="272" y="11334"/>
                    <a:pt x="261" y="11380"/>
                  </a:cubicBezTo>
                  <a:cubicBezTo>
                    <a:pt x="1610" y="12178"/>
                    <a:pt x="3236" y="12510"/>
                    <a:pt x="4916" y="12510"/>
                  </a:cubicBezTo>
                  <a:cubicBezTo>
                    <a:pt x="7329" y="12510"/>
                    <a:pt x="9851" y="11824"/>
                    <a:pt x="11816" y="10845"/>
                  </a:cubicBezTo>
                  <a:cubicBezTo>
                    <a:pt x="11816" y="10799"/>
                    <a:pt x="11805" y="10766"/>
                    <a:pt x="11805" y="10731"/>
                  </a:cubicBezTo>
                  <a:cubicBezTo>
                    <a:pt x="11852" y="10087"/>
                    <a:pt x="10955" y="9934"/>
                    <a:pt x="9987" y="9934"/>
                  </a:cubicBezTo>
                  <a:cubicBezTo>
                    <a:pt x="9110" y="9934"/>
                    <a:pt x="8176" y="10060"/>
                    <a:pt x="7835" y="10060"/>
                  </a:cubicBezTo>
                  <a:cubicBezTo>
                    <a:pt x="7438" y="10060"/>
                    <a:pt x="7426" y="9537"/>
                    <a:pt x="7745" y="9413"/>
                  </a:cubicBezTo>
                  <a:cubicBezTo>
                    <a:pt x="7951" y="9333"/>
                    <a:pt x="8200" y="9264"/>
                    <a:pt x="8497" y="9197"/>
                  </a:cubicBezTo>
                  <a:cubicBezTo>
                    <a:pt x="9133" y="7570"/>
                    <a:pt x="10304" y="6137"/>
                    <a:pt x="11499" y="4886"/>
                  </a:cubicBezTo>
                  <a:cubicBezTo>
                    <a:pt x="12670" y="3634"/>
                    <a:pt x="14001" y="2246"/>
                    <a:pt x="15434" y="1257"/>
                  </a:cubicBezTo>
                  <a:cubicBezTo>
                    <a:pt x="15377" y="1146"/>
                    <a:pt x="15271" y="1098"/>
                    <a:pt x="15129" y="1098"/>
                  </a:cubicBezTo>
                  <a:cubicBezTo>
                    <a:pt x="14282" y="1098"/>
                    <a:pt x="12177" y="2814"/>
                    <a:pt x="11874" y="3077"/>
                  </a:cubicBezTo>
                  <a:cubicBezTo>
                    <a:pt x="10873" y="3942"/>
                    <a:pt x="9872" y="4784"/>
                    <a:pt x="8860" y="5647"/>
                  </a:cubicBezTo>
                  <a:cubicBezTo>
                    <a:pt x="8796" y="5702"/>
                    <a:pt x="8725" y="5725"/>
                    <a:pt x="8658" y="5725"/>
                  </a:cubicBezTo>
                  <a:cubicBezTo>
                    <a:pt x="8415" y="5725"/>
                    <a:pt x="8205" y="5426"/>
                    <a:pt x="8428" y="5204"/>
                  </a:cubicBezTo>
                  <a:cubicBezTo>
                    <a:pt x="8974" y="4692"/>
                    <a:pt x="11441" y="2008"/>
                    <a:pt x="13523" y="768"/>
                  </a:cubicBezTo>
                  <a:cubicBezTo>
                    <a:pt x="13322" y="661"/>
                    <a:pt x="13092" y="614"/>
                    <a:pt x="12846" y="614"/>
                  </a:cubicBezTo>
                  <a:cubicBezTo>
                    <a:pt x="12312" y="614"/>
                    <a:pt x="11699" y="833"/>
                    <a:pt x="11123" y="1121"/>
                  </a:cubicBezTo>
                  <a:cubicBezTo>
                    <a:pt x="10475" y="1463"/>
                    <a:pt x="9872" y="1883"/>
                    <a:pt x="9508" y="2156"/>
                  </a:cubicBezTo>
                  <a:cubicBezTo>
                    <a:pt x="8484" y="2918"/>
                    <a:pt x="7608" y="3862"/>
                    <a:pt x="6721" y="4784"/>
                  </a:cubicBezTo>
                  <a:cubicBezTo>
                    <a:pt x="6660" y="4844"/>
                    <a:pt x="6586" y="4870"/>
                    <a:pt x="6511" y="4870"/>
                  </a:cubicBezTo>
                  <a:cubicBezTo>
                    <a:pt x="6279" y="4870"/>
                    <a:pt x="6046" y="4620"/>
                    <a:pt x="6209" y="4397"/>
                  </a:cubicBezTo>
                  <a:cubicBezTo>
                    <a:pt x="7392" y="2792"/>
                    <a:pt x="8791" y="1292"/>
                    <a:pt x="10566" y="370"/>
                  </a:cubicBezTo>
                  <a:cubicBezTo>
                    <a:pt x="10375" y="189"/>
                    <a:pt x="10119" y="114"/>
                    <a:pt x="9829" y="114"/>
                  </a:cubicBezTo>
                  <a:cubicBezTo>
                    <a:pt x="8756" y="114"/>
                    <a:pt x="7209" y="1140"/>
                    <a:pt x="6699" y="1587"/>
                  </a:cubicBezTo>
                  <a:cubicBezTo>
                    <a:pt x="5720" y="2474"/>
                    <a:pt x="4868" y="3487"/>
                    <a:pt x="3879" y="4374"/>
                  </a:cubicBezTo>
                  <a:cubicBezTo>
                    <a:pt x="3817" y="4430"/>
                    <a:pt x="3744" y="4454"/>
                    <a:pt x="3673" y="4454"/>
                  </a:cubicBezTo>
                  <a:cubicBezTo>
                    <a:pt x="3457" y="4454"/>
                    <a:pt x="3255" y="4230"/>
                    <a:pt x="3400" y="3999"/>
                  </a:cubicBezTo>
                  <a:cubicBezTo>
                    <a:pt x="4242" y="2702"/>
                    <a:pt x="5322" y="1304"/>
                    <a:pt x="6631" y="348"/>
                  </a:cubicBezTo>
                  <a:cubicBezTo>
                    <a:pt x="6433" y="106"/>
                    <a:pt x="6180" y="0"/>
                    <a:pt x="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3819500" y="2885000"/>
              <a:ext cx="102050" cy="76750"/>
            </a:xfrm>
            <a:custGeom>
              <a:avLst/>
              <a:gdLst/>
              <a:ahLst/>
              <a:cxnLst/>
              <a:rect l="l" t="t" r="r" b="b"/>
              <a:pathLst>
                <a:path w="4082" h="3070" extrusionOk="0">
                  <a:moveTo>
                    <a:pt x="2530" y="1"/>
                  </a:moveTo>
                  <a:cubicBezTo>
                    <a:pt x="1689" y="254"/>
                    <a:pt x="847" y="500"/>
                    <a:pt x="1" y="726"/>
                  </a:cubicBezTo>
                  <a:cubicBezTo>
                    <a:pt x="421" y="1436"/>
                    <a:pt x="777" y="2199"/>
                    <a:pt x="1109" y="2954"/>
                  </a:cubicBezTo>
                  <a:cubicBezTo>
                    <a:pt x="1597" y="3001"/>
                    <a:pt x="2090" y="3028"/>
                    <a:pt x="2580" y="3070"/>
                  </a:cubicBezTo>
                  <a:cubicBezTo>
                    <a:pt x="2791" y="2784"/>
                    <a:pt x="3043" y="2512"/>
                    <a:pt x="3218" y="2261"/>
                  </a:cubicBezTo>
                  <a:cubicBezTo>
                    <a:pt x="3525" y="1825"/>
                    <a:pt x="3777" y="1349"/>
                    <a:pt x="4081" y="913"/>
                  </a:cubicBezTo>
                  <a:cubicBezTo>
                    <a:pt x="3527" y="677"/>
                    <a:pt x="3006" y="37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2871100" y="1849225"/>
              <a:ext cx="1077600" cy="1849025"/>
            </a:xfrm>
            <a:custGeom>
              <a:avLst/>
              <a:gdLst/>
              <a:ahLst/>
              <a:cxnLst/>
              <a:rect l="l" t="t" r="r" b="b"/>
              <a:pathLst>
                <a:path w="43104" h="73961" extrusionOk="0">
                  <a:moveTo>
                    <a:pt x="19209" y="0"/>
                  </a:moveTo>
                  <a:cubicBezTo>
                    <a:pt x="9281" y="6414"/>
                    <a:pt x="4277" y="18402"/>
                    <a:pt x="2116" y="29707"/>
                  </a:cubicBezTo>
                  <a:cubicBezTo>
                    <a:pt x="319" y="39112"/>
                    <a:pt x="1" y="51771"/>
                    <a:pt x="3674" y="61494"/>
                  </a:cubicBezTo>
                  <a:cubicBezTo>
                    <a:pt x="3727" y="61530"/>
                    <a:pt x="3766" y="61582"/>
                    <a:pt x="3788" y="61642"/>
                  </a:cubicBezTo>
                  <a:cubicBezTo>
                    <a:pt x="3822" y="61733"/>
                    <a:pt x="3833" y="61824"/>
                    <a:pt x="3856" y="61926"/>
                  </a:cubicBezTo>
                  <a:cubicBezTo>
                    <a:pt x="4618" y="63859"/>
                    <a:pt x="5529" y="65690"/>
                    <a:pt x="6642" y="67329"/>
                  </a:cubicBezTo>
                  <a:cubicBezTo>
                    <a:pt x="6850" y="67631"/>
                    <a:pt x="6571" y="67912"/>
                    <a:pt x="6284" y="67912"/>
                  </a:cubicBezTo>
                  <a:cubicBezTo>
                    <a:pt x="6162" y="67912"/>
                    <a:pt x="6038" y="67861"/>
                    <a:pt x="5949" y="67738"/>
                  </a:cubicBezTo>
                  <a:cubicBezTo>
                    <a:pt x="5301" y="66850"/>
                    <a:pt x="4732" y="65896"/>
                    <a:pt x="4198" y="64917"/>
                  </a:cubicBezTo>
                  <a:cubicBezTo>
                    <a:pt x="4185" y="65633"/>
                    <a:pt x="4152" y="66339"/>
                    <a:pt x="4084" y="67056"/>
                  </a:cubicBezTo>
                  <a:cubicBezTo>
                    <a:pt x="3947" y="68671"/>
                    <a:pt x="3833" y="70445"/>
                    <a:pt x="3356" y="72014"/>
                  </a:cubicBezTo>
                  <a:cubicBezTo>
                    <a:pt x="4243" y="72616"/>
                    <a:pt x="5244" y="73060"/>
                    <a:pt x="6324" y="73356"/>
                  </a:cubicBezTo>
                  <a:cubicBezTo>
                    <a:pt x="7789" y="73783"/>
                    <a:pt x="9395" y="73960"/>
                    <a:pt x="11059" y="73960"/>
                  </a:cubicBezTo>
                  <a:cubicBezTo>
                    <a:pt x="15865" y="73960"/>
                    <a:pt x="21148" y="72480"/>
                    <a:pt x="24873" y="71264"/>
                  </a:cubicBezTo>
                  <a:cubicBezTo>
                    <a:pt x="31163" y="69205"/>
                    <a:pt x="37531" y="66100"/>
                    <a:pt x="43104" y="62426"/>
                  </a:cubicBezTo>
                  <a:cubicBezTo>
                    <a:pt x="41045" y="60379"/>
                    <a:pt x="39077" y="58275"/>
                    <a:pt x="37236" y="56114"/>
                  </a:cubicBezTo>
                  <a:cubicBezTo>
                    <a:pt x="36541" y="56035"/>
                    <a:pt x="35836" y="55955"/>
                    <a:pt x="35154" y="55853"/>
                  </a:cubicBezTo>
                  <a:cubicBezTo>
                    <a:pt x="28160" y="54795"/>
                    <a:pt x="26420" y="50326"/>
                    <a:pt x="24293" y="44116"/>
                  </a:cubicBezTo>
                  <a:cubicBezTo>
                    <a:pt x="23792" y="44014"/>
                    <a:pt x="23292" y="43865"/>
                    <a:pt x="22803" y="43638"/>
                  </a:cubicBezTo>
                  <a:cubicBezTo>
                    <a:pt x="22644" y="43559"/>
                    <a:pt x="22587" y="43434"/>
                    <a:pt x="22587" y="43309"/>
                  </a:cubicBezTo>
                  <a:cubicBezTo>
                    <a:pt x="22587" y="43298"/>
                    <a:pt x="22575" y="43286"/>
                    <a:pt x="22575" y="43274"/>
                  </a:cubicBezTo>
                  <a:cubicBezTo>
                    <a:pt x="20734" y="36792"/>
                    <a:pt x="20573" y="30298"/>
                    <a:pt x="20198" y="23634"/>
                  </a:cubicBezTo>
                  <a:cubicBezTo>
                    <a:pt x="20186" y="23344"/>
                    <a:pt x="20427" y="23187"/>
                    <a:pt x="20665" y="23187"/>
                  </a:cubicBezTo>
                  <a:cubicBezTo>
                    <a:pt x="20857" y="23187"/>
                    <a:pt x="21046" y="23290"/>
                    <a:pt x="21097" y="23508"/>
                  </a:cubicBezTo>
                  <a:cubicBezTo>
                    <a:pt x="21814" y="26386"/>
                    <a:pt x="21621" y="29332"/>
                    <a:pt x="21904" y="32254"/>
                  </a:cubicBezTo>
                  <a:cubicBezTo>
                    <a:pt x="22245" y="35859"/>
                    <a:pt x="23144" y="39339"/>
                    <a:pt x="23633" y="42923"/>
                  </a:cubicBezTo>
                  <a:cubicBezTo>
                    <a:pt x="24437" y="43023"/>
                    <a:pt x="25254" y="43068"/>
                    <a:pt x="26077" y="43068"/>
                  </a:cubicBezTo>
                  <a:cubicBezTo>
                    <a:pt x="27781" y="43068"/>
                    <a:pt x="29517" y="42873"/>
                    <a:pt x="31242" y="42558"/>
                  </a:cubicBezTo>
                  <a:cubicBezTo>
                    <a:pt x="34347" y="41989"/>
                    <a:pt x="37428" y="41045"/>
                    <a:pt x="40260" y="40181"/>
                  </a:cubicBezTo>
                  <a:cubicBezTo>
                    <a:pt x="39590" y="35530"/>
                    <a:pt x="39318" y="30811"/>
                    <a:pt x="39169" y="26113"/>
                  </a:cubicBezTo>
                  <a:cubicBezTo>
                    <a:pt x="39055" y="22554"/>
                    <a:pt x="39420" y="18766"/>
                    <a:pt x="38862" y="15275"/>
                  </a:cubicBezTo>
                  <a:cubicBezTo>
                    <a:pt x="38476" y="12773"/>
                    <a:pt x="37622" y="10429"/>
                    <a:pt x="35814" y="8417"/>
                  </a:cubicBezTo>
                  <a:cubicBezTo>
                    <a:pt x="32686" y="7928"/>
                    <a:pt x="29662" y="6961"/>
                    <a:pt x="27034" y="5642"/>
                  </a:cubicBezTo>
                  <a:cubicBezTo>
                    <a:pt x="24942" y="4583"/>
                    <a:pt x="23088" y="3401"/>
                    <a:pt x="21405" y="2014"/>
                  </a:cubicBezTo>
                  <a:cubicBezTo>
                    <a:pt x="20635" y="1384"/>
                    <a:pt x="19902" y="713"/>
                    <a:pt x="19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4358850" y="3455150"/>
              <a:ext cx="942725" cy="277675"/>
            </a:xfrm>
            <a:custGeom>
              <a:avLst/>
              <a:gdLst/>
              <a:ahLst/>
              <a:cxnLst/>
              <a:rect l="l" t="t" r="r" b="b"/>
              <a:pathLst>
                <a:path w="37709" h="11107" extrusionOk="0">
                  <a:moveTo>
                    <a:pt x="37517" y="1"/>
                  </a:moveTo>
                  <a:cubicBezTo>
                    <a:pt x="26629" y="2773"/>
                    <a:pt x="15861" y="6199"/>
                    <a:pt x="722" y="8972"/>
                  </a:cubicBezTo>
                  <a:cubicBezTo>
                    <a:pt x="581" y="9730"/>
                    <a:pt x="373" y="10471"/>
                    <a:pt x="1" y="11107"/>
                  </a:cubicBezTo>
                  <a:cubicBezTo>
                    <a:pt x="15610" y="7935"/>
                    <a:pt x="25301" y="4558"/>
                    <a:pt x="37699" y="1384"/>
                  </a:cubicBezTo>
                  <a:cubicBezTo>
                    <a:pt x="37708" y="1012"/>
                    <a:pt x="37699" y="639"/>
                    <a:pt x="37608" y="278"/>
                  </a:cubicBezTo>
                  <a:cubicBezTo>
                    <a:pt x="37585" y="182"/>
                    <a:pt x="37549" y="92"/>
                    <a:pt x="37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4381300" y="3274125"/>
              <a:ext cx="943300" cy="383525"/>
            </a:xfrm>
            <a:custGeom>
              <a:avLst/>
              <a:gdLst/>
              <a:ahLst/>
              <a:cxnLst/>
              <a:rect l="l" t="t" r="r" b="b"/>
              <a:pathLst>
                <a:path w="37732" h="15341" extrusionOk="0">
                  <a:moveTo>
                    <a:pt x="37731" y="1"/>
                  </a:moveTo>
                  <a:cubicBezTo>
                    <a:pt x="31626" y="1833"/>
                    <a:pt x="25479" y="3604"/>
                    <a:pt x="19441" y="5686"/>
                  </a:cubicBezTo>
                  <a:cubicBezTo>
                    <a:pt x="13536" y="7722"/>
                    <a:pt x="7554" y="9814"/>
                    <a:pt x="1273" y="9814"/>
                  </a:cubicBezTo>
                  <a:cubicBezTo>
                    <a:pt x="889" y="9814"/>
                    <a:pt x="504" y="9806"/>
                    <a:pt x="118" y="9790"/>
                  </a:cubicBezTo>
                  <a:cubicBezTo>
                    <a:pt x="116" y="9791"/>
                    <a:pt x="116" y="9793"/>
                    <a:pt x="115" y="9794"/>
                  </a:cubicBezTo>
                  <a:cubicBezTo>
                    <a:pt x="345" y="11217"/>
                    <a:pt x="263" y="12738"/>
                    <a:pt x="100" y="14145"/>
                  </a:cubicBezTo>
                  <a:cubicBezTo>
                    <a:pt x="70" y="14412"/>
                    <a:pt x="35" y="14695"/>
                    <a:pt x="0" y="14975"/>
                  </a:cubicBezTo>
                  <a:cubicBezTo>
                    <a:pt x="102" y="15068"/>
                    <a:pt x="155" y="15202"/>
                    <a:pt x="143" y="15341"/>
                  </a:cubicBezTo>
                  <a:cubicBezTo>
                    <a:pt x="13303" y="11895"/>
                    <a:pt x="24497" y="9824"/>
                    <a:pt x="36429" y="5988"/>
                  </a:cubicBezTo>
                  <a:cubicBezTo>
                    <a:pt x="37088" y="4006"/>
                    <a:pt x="37378" y="2026"/>
                    <a:pt x="3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2299625" y="3610050"/>
              <a:ext cx="2023800" cy="425925"/>
            </a:xfrm>
            <a:custGeom>
              <a:avLst/>
              <a:gdLst/>
              <a:ahLst/>
              <a:cxnLst/>
              <a:rect l="l" t="t" r="r" b="b"/>
              <a:pathLst>
                <a:path w="80952" h="17037" extrusionOk="0">
                  <a:moveTo>
                    <a:pt x="25384" y="0"/>
                  </a:moveTo>
                  <a:cubicBezTo>
                    <a:pt x="17321" y="5687"/>
                    <a:pt x="8370" y="9963"/>
                    <a:pt x="0" y="15149"/>
                  </a:cubicBezTo>
                  <a:cubicBezTo>
                    <a:pt x="19437" y="16320"/>
                    <a:pt x="38975" y="15672"/>
                    <a:pt x="58399" y="17015"/>
                  </a:cubicBezTo>
                  <a:cubicBezTo>
                    <a:pt x="58434" y="17015"/>
                    <a:pt x="58456" y="17025"/>
                    <a:pt x="58491" y="17037"/>
                  </a:cubicBezTo>
                  <a:cubicBezTo>
                    <a:pt x="58573" y="16954"/>
                    <a:pt x="58685" y="16916"/>
                    <a:pt x="58803" y="16916"/>
                  </a:cubicBezTo>
                  <a:cubicBezTo>
                    <a:pt x="58832" y="16916"/>
                    <a:pt x="58861" y="16919"/>
                    <a:pt x="58889" y="16923"/>
                  </a:cubicBezTo>
                  <a:cubicBezTo>
                    <a:pt x="62460" y="15013"/>
                    <a:pt x="66020" y="13056"/>
                    <a:pt x="69602" y="11146"/>
                  </a:cubicBezTo>
                  <a:cubicBezTo>
                    <a:pt x="73355" y="9121"/>
                    <a:pt x="77119" y="7154"/>
                    <a:pt x="80952" y="5323"/>
                  </a:cubicBezTo>
                  <a:cubicBezTo>
                    <a:pt x="80521" y="4970"/>
                    <a:pt x="80088" y="4607"/>
                    <a:pt x="79656" y="4255"/>
                  </a:cubicBezTo>
                  <a:cubicBezTo>
                    <a:pt x="79610" y="4312"/>
                    <a:pt x="79553" y="4369"/>
                    <a:pt x="79462" y="4402"/>
                  </a:cubicBezTo>
                  <a:cubicBezTo>
                    <a:pt x="75005" y="6529"/>
                    <a:pt x="70057" y="8724"/>
                    <a:pt x="65019" y="10202"/>
                  </a:cubicBezTo>
                  <a:cubicBezTo>
                    <a:pt x="64711" y="10441"/>
                    <a:pt x="64405" y="10681"/>
                    <a:pt x="64097" y="10930"/>
                  </a:cubicBezTo>
                  <a:cubicBezTo>
                    <a:pt x="63631" y="11272"/>
                    <a:pt x="63165" y="11625"/>
                    <a:pt x="62699" y="11965"/>
                  </a:cubicBezTo>
                  <a:cubicBezTo>
                    <a:pt x="61550" y="12807"/>
                    <a:pt x="60401" y="13762"/>
                    <a:pt x="59173" y="14547"/>
                  </a:cubicBezTo>
                  <a:cubicBezTo>
                    <a:pt x="59252" y="14929"/>
                    <a:pt x="59054" y="15366"/>
                    <a:pt x="58556" y="15366"/>
                  </a:cubicBezTo>
                  <a:cubicBezTo>
                    <a:pt x="58549" y="15366"/>
                    <a:pt x="58543" y="15366"/>
                    <a:pt x="58536" y="15366"/>
                  </a:cubicBezTo>
                  <a:cubicBezTo>
                    <a:pt x="42932" y="14933"/>
                    <a:pt x="26828" y="14886"/>
                    <a:pt x="11338" y="12989"/>
                  </a:cubicBezTo>
                  <a:lnTo>
                    <a:pt x="11236" y="12955"/>
                  </a:lnTo>
                  <a:lnTo>
                    <a:pt x="11133" y="12989"/>
                  </a:lnTo>
                  <a:cubicBezTo>
                    <a:pt x="11101" y="12997"/>
                    <a:pt x="11069" y="13000"/>
                    <a:pt x="11038" y="13000"/>
                  </a:cubicBezTo>
                  <a:cubicBezTo>
                    <a:pt x="10703" y="13000"/>
                    <a:pt x="10487" y="12578"/>
                    <a:pt x="10747" y="12318"/>
                  </a:cubicBezTo>
                  <a:cubicBezTo>
                    <a:pt x="13011" y="10054"/>
                    <a:pt x="16342" y="8701"/>
                    <a:pt x="19118" y="7143"/>
                  </a:cubicBezTo>
                  <a:cubicBezTo>
                    <a:pt x="21586" y="5755"/>
                    <a:pt x="24043" y="4230"/>
                    <a:pt x="26636" y="3094"/>
                  </a:cubicBezTo>
                  <a:cubicBezTo>
                    <a:pt x="26272" y="2878"/>
                    <a:pt x="25919" y="2650"/>
                    <a:pt x="25578" y="2377"/>
                  </a:cubicBezTo>
                  <a:cubicBezTo>
                    <a:pt x="25486" y="2299"/>
                    <a:pt x="25429" y="2189"/>
                    <a:pt x="25419" y="2070"/>
                  </a:cubicBezTo>
                  <a:cubicBezTo>
                    <a:pt x="25395" y="2024"/>
                    <a:pt x="25362" y="1991"/>
                    <a:pt x="25350" y="1922"/>
                  </a:cubicBezTo>
                  <a:cubicBezTo>
                    <a:pt x="25293" y="1296"/>
                    <a:pt x="25327" y="648"/>
                    <a:pt x="25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3842500" y="3256825"/>
              <a:ext cx="505550" cy="462425"/>
            </a:xfrm>
            <a:custGeom>
              <a:avLst/>
              <a:gdLst/>
              <a:ahLst/>
              <a:cxnLst/>
              <a:rect l="l" t="t" r="r" b="b"/>
              <a:pathLst>
                <a:path w="20222" h="18497" extrusionOk="0">
                  <a:moveTo>
                    <a:pt x="1" y="1"/>
                  </a:moveTo>
                  <a:cubicBezTo>
                    <a:pt x="2019" y="1705"/>
                    <a:pt x="4010" y="3461"/>
                    <a:pt x="5977" y="5266"/>
                  </a:cubicBezTo>
                  <a:cubicBezTo>
                    <a:pt x="6043" y="5305"/>
                    <a:pt x="6100" y="5356"/>
                    <a:pt x="6144" y="5419"/>
                  </a:cubicBezTo>
                  <a:cubicBezTo>
                    <a:pt x="10809" y="9695"/>
                    <a:pt x="15358" y="14161"/>
                    <a:pt x="19871" y="18496"/>
                  </a:cubicBezTo>
                  <a:cubicBezTo>
                    <a:pt x="19893" y="17650"/>
                    <a:pt x="20066" y="16790"/>
                    <a:pt x="20222" y="15935"/>
                  </a:cubicBezTo>
                  <a:cubicBezTo>
                    <a:pt x="17203" y="13627"/>
                    <a:pt x="14329" y="11116"/>
                    <a:pt x="11418" y="8678"/>
                  </a:cubicBezTo>
                  <a:cubicBezTo>
                    <a:pt x="8171" y="5955"/>
                    <a:pt x="4550" y="3356"/>
                    <a:pt x="1771" y="132"/>
                  </a:cubicBezTo>
                  <a:cubicBezTo>
                    <a:pt x="1181" y="87"/>
                    <a:pt x="586" y="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3208875" y="3429225"/>
              <a:ext cx="1057150" cy="421650"/>
            </a:xfrm>
            <a:custGeom>
              <a:avLst/>
              <a:gdLst/>
              <a:ahLst/>
              <a:cxnLst/>
              <a:rect l="l" t="t" r="r" b="b"/>
              <a:pathLst>
                <a:path w="42286" h="16866" extrusionOk="0">
                  <a:moveTo>
                    <a:pt x="30366" y="1"/>
                  </a:moveTo>
                  <a:cubicBezTo>
                    <a:pt x="23566" y="4789"/>
                    <a:pt x="14865" y="8758"/>
                    <a:pt x="6801" y="10407"/>
                  </a:cubicBezTo>
                  <a:cubicBezTo>
                    <a:pt x="6743" y="10418"/>
                    <a:pt x="6699" y="10430"/>
                    <a:pt x="6642" y="10442"/>
                  </a:cubicBezTo>
                  <a:cubicBezTo>
                    <a:pt x="5186" y="10737"/>
                    <a:pt x="3628" y="11090"/>
                    <a:pt x="2024" y="11362"/>
                  </a:cubicBezTo>
                  <a:cubicBezTo>
                    <a:pt x="2051" y="11393"/>
                    <a:pt x="2082" y="11419"/>
                    <a:pt x="2115" y="11443"/>
                  </a:cubicBezTo>
                  <a:cubicBezTo>
                    <a:pt x="1899" y="11465"/>
                    <a:pt x="1671" y="11476"/>
                    <a:pt x="1455" y="11510"/>
                  </a:cubicBezTo>
                  <a:cubicBezTo>
                    <a:pt x="1307" y="11532"/>
                    <a:pt x="1160" y="11574"/>
                    <a:pt x="1023" y="11635"/>
                  </a:cubicBezTo>
                  <a:cubicBezTo>
                    <a:pt x="1000" y="11602"/>
                    <a:pt x="967" y="11578"/>
                    <a:pt x="943" y="11545"/>
                  </a:cubicBezTo>
                  <a:cubicBezTo>
                    <a:pt x="626" y="11590"/>
                    <a:pt x="319" y="11635"/>
                    <a:pt x="0" y="11669"/>
                  </a:cubicBezTo>
                  <a:cubicBezTo>
                    <a:pt x="4891" y="15013"/>
                    <a:pt x="10646" y="16481"/>
                    <a:pt x="16286" y="16799"/>
                  </a:cubicBezTo>
                  <a:cubicBezTo>
                    <a:pt x="16289" y="16802"/>
                    <a:pt x="16293" y="16804"/>
                    <a:pt x="16297" y="16804"/>
                  </a:cubicBezTo>
                  <a:cubicBezTo>
                    <a:pt x="16302" y="16804"/>
                    <a:pt x="16306" y="16802"/>
                    <a:pt x="16308" y="16799"/>
                  </a:cubicBezTo>
                  <a:cubicBezTo>
                    <a:pt x="17116" y="16844"/>
                    <a:pt x="17921" y="16865"/>
                    <a:pt x="18720" y="16865"/>
                  </a:cubicBezTo>
                  <a:cubicBezTo>
                    <a:pt x="25982" y="16865"/>
                    <a:pt x="32791" y="15096"/>
                    <a:pt x="36951" y="13170"/>
                  </a:cubicBezTo>
                  <a:cubicBezTo>
                    <a:pt x="38725" y="12362"/>
                    <a:pt x="40488" y="11510"/>
                    <a:pt x="42285" y="10668"/>
                  </a:cubicBezTo>
                  <a:cubicBezTo>
                    <a:pt x="38236" y="7312"/>
                    <a:pt x="34176" y="3754"/>
                    <a:pt x="30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3508275" y="2910025"/>
              <a:ext cx="952500" cy="334700"/>
            </a:xfrm>
            <a:custGeom>
              <a:avLst/>
              <a:gdLst/>
              <a:ahLst/>
              <a:cxnLst/>
              <a:rect l="l" t="t" r="r" b="b"/>
              <a:pathLst>
                <a:path w="38100" h="13388" extrusionOk="0">
                  <a:moveTo>
                    <a:pt x="11372" y="1"/>
                  </a:moveTo>
                  <a:cubicBezTo>
                    <a:pt x="9667" y="434"/>
                    <a:pt x="7938" y="819"/>
                    <a:pt x="6209" y="1139"/>
                  </a:cubicBezTo>
                  <a:cubicBezTo>
                    <a:pt x="5469" y="1274"/>
                    <a:pt x="4731" y="1400"/>
                    <a:pt x="3991" y="1514"/>
                  </a:cubicBezTo>
                  <a:cubicBezTo>
                    <a:pt x="2828" y="1689"/>
                    <a:pt x="1681" y="1857"/>
                    <a:pt x="551" y="1857"/>
                  </a:cubicBezTo>
                  <a:cubicBezTo>
                    <a:pt x="367" y="1857"/>
                    <a:pt x="183" y="1853"/>
                    <a:pt x="0" y="1843"/>
                  </a:cubicBezTo>
                  <a:lnTo>
                    <a:pt x="0" y="1843"/>
                  </a:lnTo>
                  <a:cubicBezTo>
                    <a:pt x="1535" y="4915"/>
                    <a:pt x="2434" y="8122"/>
                    <a:pt x="5323" y="10145"/>
                  </a:cubicBezTo>
                  <a:cubicBezTo>
                    <a:pt x="8712" y="12512"/>
                    <a:pt x="12408" y="12363"/>
                    <a:pt x="16445" y="12522"/>
                  </a:cubicBezTo>
                  <a:cubicBezTo>
                    <a:pt x="23485" y="12818"/>
                    <a:pt x="30525" y="13137"/>
                    <a:pt x="37565" y="13387"/>
                  </a:cubicBezTo>
                  <a:cubicBezTo>
                    <a:pt x="37701" y="12216"/>
                    <a:pt x="37929" y="11078"/>
                    <a:pt x="37974" y="9884"/>
                  </a:cubicBezTo>
                  <a:cubicBezTo>
                    <a:pt x="37997" y="9782"/>
                    <a:pt x="37997" y="9668"/>
                    <a:pt x="37997" y="9554"/>
                  </a:cubicBezTo>
                  <a:cubicBezTo>
                    <a:pt x="38009" y="8542"/>
                    <a:pt x="38099" y="7394"/>
                    <a:pt x="37838" y="6415"/>
                  </a:cubicBezTo>
                  <a:cubicBezTo>
                    <a:pt x="37679" y="5790"/>
                    <a:pt x="37338" y="5243"/>
                    <a:pt x="37008" y="4687"/>
                  </a:cubicBezTo>
                  <a:cubicBezTo>
                    <a:pt x="29695" y="3890"/>
                    <a:pt x="22325" y="4505"/>
                    <a:pt x="15068" y="3174"/>
                  </a:cubicBezTo>
                  <a:cubicBezTo>
                    <a:pt x="15046" y="3181"/>
                    <a:pt x="15023" y="3185"/>
                    <a:pt x="14999" y="3185"/>
                  </a:cubicBezTo>
                  <a:cubicBezTo>
                    <a:pt x="14996" y="3185"/>
                    <a:pt x="14993" y="3185"/>
                    <a:pt x="14989" y="3184"/>
                  </a:cubicBezTo>
                  <a:cubicBezTo>
                    <a:pt x="14988" y="3185"/>
                    <a:pt x="14986" y="3185"/>
                    <a:pt x="14984" y="3185"/>
                  </a:cubicBezTo>
                  <a:cubicBezTo>
                    <a:pt x="14925" y="3185"/>
                    <a:pt x="14866" y="3164"/>
                    <a:pt x="14819" y="3128"/>
                  </a:cubicBezTo>
                  <a:cubicBezTo>
                    <a:pt x="14489" y="3060"/>
                    <a:pt x="14170" y="3014"/>
                    <a:pt x="13840" y="2946"/>
                  </a:cubicBezTo>
                  <a:cubicBezTo>
                    <a:pt x="13765" y="3249"/>
                    <a:pt x="13489" y="3469"/>
                    <a:pt x="13218" y="3469"/>
                  </a:cubicBezTo>
                  <a:cubicBezTo>
                    <a:pt x="13041" y="3469"/>
                    <a:pt x="12865" y="3375"/>
                    <a:pt x="12748" y="3151"/>
                  </a:cubicBezTo>
                  <a:cubicBezTo>
                    <a:pt x="12248" y="2150"/>
                    <a:pt x="11725" y="1082"/>
                    <a:pt x="11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3924325" y="3262875"/>
              <a:ext cx="433150" cy="359950"/>
            </a:xfrm>
            <a:custGeom>
              <a:avLst/>
              <a:gdLst/>
              <a:ahLst/>
              <a:cxnLst/>
              <a:rect l="l" t="t" r="r" b="b"/>
              <a:pathLst>
                <a:path w="17326" h="14398" extrusionOk="0">
                  <a:moveTo>
                    <a:pt x="1" y="0"/>
                  </a:moveTo>
                  <a:lnTo>
                    <a:pt x="1" y="0"/>
                  </a:lnTo>
                  <a:cubicBezTo>
                    <a:pt x="5603" y="4923"/>
                    <a:pt x="11619" y="9389"/>
                    <a:pt x="17145" y="14397"/>
                  </a:cubicBezTo>
                  <a:cubicBezTo>
                    <a:pt x="17151" y="14353"/>
                    <a:pt x="17160" y="14308"/>
                    <a:pt x="17163" y="14264"/>
                  </a:cubicBezTo>
                  <a:cubicBezTo>
                    <a:pt x="17296" y="12885"/>
                    <a:pt x="17224" y="11491"/>
                    <a:pt x="17326" y="10116"/>
                  </a:cubicBezTo>
                  <a:cubicBezTo>
                    <a:pt x="13246" y="6907"/>
                    <a:pt x="8874" y="3822"/>
                    <a:pt x="5120" y="226"/>
                  </a:cubicBezTo>
                  <a:cubicBezTo>
                    <a:pt x="3406" y="184"/>
                    <a:pt x="1701" y="1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2639225" y="3700375"/>
              <a:ext cx="1205325" cy="258175"/>
            </a:xfrm>
            <a:custGeom>
              <a:avLst/>
              <a:gdLst/>
              <a:ahLst/>
              <a:cxnLst/>
              <a:rect l="l" t="t" r="r" b="b"/>
              <a:pathLst>
                <a:path w="48213" h="10327" extrusionOk="0">
                  <a:moveTo>
                    <a:pt x="14091" y="1"/>
                  </a:moveTo>
                  <a:cubicBezTo>
                    <a:pt x="11661" y="1839"/>
                    <a:pt x="8898" y="3263"/>
                    <a:pt x="6271" y="4788"/>
                  </a:cubicBezTo>
                  <a:cubicBezTo>
                    <a:pt x="4261" y="5954"/>
                    <a:pt x="2182" y="7432"/>
                    <a:pt x="0" y="8459"/>
                  </a:cubicBezTo>
                  <a:cubicBezTo>
                    <a:pt x="17225" y="9455"/>
                    <a:pt x="27604" y="10024"/>
                    <a:pt x="44372" y="10327"/>
                  </a:cubicBezTo>
                  <a:cubicBezTo>
                    <a:pt x="45541" y="9289"/>
                    <a:pt x="46851" y="8326"/>
                    <a:pt x="48213" y="7430"/>
                  </a:cubicBezTo>
                  <a:lnTo>
                    <a:pt x="48213" y="7430"/>
                  </a:lnTo>
                  <a:cubicBezTo>
                    <a:pt x="47956" y="7487"/>
                    <a:pt x="46621" y="7581"/>
                    <a:pt x="44655" y="7581"/>
                  </a:cubicBezTo>
                  <a:cubicBezTo>
                    <a:pt x="38529" y="7581"/>
                    <a:pt x="26274" y="6676"/>
                    <a:pt x="21395" y="968"/>
                  </a:cubicBezTo>
                  <a:cubicBezTo>
                    <a:pt x="20798" y="1015"/>
                    <a:pt x="20203" y="1041"/>
                    <a:pt x="19613" y="1041"/>
                  </a:cubicBezTo>
                  <a:cubicBezTo>
                    <a:pt x="17678" y="1041"/>
                    <a:pt x="15797" y="761"/>
                    <a:pt x="14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2971200" y="268850"/>
              <a:ext cx="2078700" cy="1142525"/>
            </a:xfrm>
            <a:custGeom>
              <a:avLst/>
              <a:gdLst/>
              <a:ahLst/>
              <a:cxnLst/>
              <a:rect l="l" t="t" r="r" b="b"/>
              <a:pathLst>
                <a:path w="83148" h="45701" extrusionOk="0">
                  <a:moveTo>
                    <a:pt x="37405" y="1"/>
                  </a:moveTo>
                  <a:cubicBezTo>
                    <a:pt x="30766" y="1"/>
                    <a:pt x="25418" y="1472"/>
                    <a:pt x="21654" y="7374"/>
                  </a:cubicBezTo>
                  <a:cubicBezTo>
                    <a:pt x="21581" y="7495"/>
                    <a:pt x="21457" y="7547"/>
                    <a:pt x="21331" y="7547"/>
                  </a:cubicBezTo>
                  <a:cubicBezTo>
                    <a:pt x="21278" y="7547"/>
                    <a:pt x="21226" y="7538"/>
                    <a:pt x="21176" y="7521"/>
                  </a:cubicBezTo>
                  <a:cubicBezTo>
                    <a:pt x="11521" y="7680"/>
                    <a:pt x="3855" y="12424"/>
                    <a:pt x="11" y="21180"/>
                  </a:cubicBezTo>
                  <a:cubicBezTo>
                    <a:pt x="653" y="20739"/>
                    <a:pt x="1447" y="20519"/>
                    <a:pt x="2235" y="20519"/>
                  </a:cubicBezTo>
                  <a:cubicBezTo>
                    <a:pt x="2564" y="20519"/>
                    <a:pt x="2892" y="20557"/>
                    <a:pt x="3207" y="20634"/>
                  </a:cubicBezTo>
                  <a:cubicBezTo>
                    <a:pt x="3269" y="20589"/>
                    <a:pt x="3337" y="20570"/>
                    <a:pt x="3405" y="20570"/>
                  </a:cubicBezTo>
                  <a:cubicBezTo>
                    <a:pt x="3560" y="20570"/>
                    <a:pt x="3712" y="20674"/>
                    <a:pt x="3775" y="20816"/>
                  </a:cubicBezTo>
                  <a:cubicBezTo>
                    <a:pt x="3946" y="20953"/>
                    <a:pt x="3912" y="21191"/>
                    <a:pt x="3730" y="21271"/>
                  </a:cubicBezTo>
                  <a:cubicBezTo>
                    <a:pt x="3013" y="22818"/>
                    <a:pt x="2399" y="24455"/>
                    <a:pt x="1933" y="26127"/>
                  </a:cubicBezTo>
                  <a:cubicBezTo>
                    <a:pt x="0" y="32894"/>
                    <a:pt x="295" y="40309"/>
                    <a:pt x="5288" y="45701"/>
                  </a:cubicBezTo>
                  <a:cubicBezTo>
                    <a:pt x="5504" y="43960"/>
                    <a:pt x="6061" y="42244"/>
                    <a:pt x="6858" y="40867"/>
                  </a:cubicBezTo>
                  <a:cubicBezTo>
                    <a:pt x="7741" y="39355"/>
                    <a:pt x="9294" y="37996"/>
                    <a:pt x="11099" y="37996"/>
                  </a:cubicBezTo>
                  <a:cubicBezTo>
                    <a:pt x="11385" y="37996"/>
                    <a:pt x="11678" y="38030"/>
                    <a:pt x="11975" y="38103"/>
                  </a:cubicBezTo>
                  <a:cubicBezTo>
                    <a:pt x="13772" y="38535"/>
                    <a:pt x="14500" y="40229"/>
                    <a:pt x="14785" y="41913"/>
                  </a:cubicBezTo>
                  <a:cubicBezTo>
                    <a:pt x="15967" y="40311"/>
                    <a:pt x="17434" y="39025"/>
                    <a:pt x="19254" y="38127"/>
                  </a:cubicBezTo>
                  <a:cubicBezTo>
                    <a:pt x="19811" y="37854"/>
                    <a:pt x="20653" y="37695"/>
                    <a:pt x="21108" y="37309"/>
                  </a:cubicBezTo>
                  <a:cubicBezTo>
                    <a:pt x="22392" y="36216"/>
                    <a:pt x="22836" y="34397"/>
                    <a:pt x="22712" y="32862"/>
                  </a:cubicBezTo>
                  <a:cubicBezTo>
                    <a:pt x="22598" y="31315"/>
                    <a:pt x="22575" y="29791"/>
                    <a:pt x="22722" y="28256"/>
                  </a:cubicBezTo>
                  <a:cubicBezTo>
                    <a:pt x="22732" y="28176"/>
                    <a:pt x="22764" y="28101"/>
                    <a:pt x="22814" y="28039"/>
                  </a:cubicBezTo>
                  <a:cubicBezTo>
                    <a:pt x="22733" y="27737"/>
                    <a:pt x="22975" y="27550"/>
                    <a:pt x="23223" y="27550"/>
                  </a:cubicBezTo>
                  <a:cubicBezTo>
                    <a:pt x="23360" y="27550"/>
                    <a:pt x="23499" y="27607"/>
                    <a:pt x="23587" y="27732"/>
                  </a:cubicBezTo>
                  <a:cubicBezTo>
                    <a:pt x="24292" y="28733"/>
                    <a:pt x="25089" y="29449"/>
                    <a:pt x="26158" y="30040"/>
                  </a:cubicBezTo>
                  <a:cubicBezTo>
                    <a:pt x="26488" y="30223"/>
                    <a:pt x="26851" y="30450"/>
                    <a:pt x="27204" y="30586"/>
                  </a:cubicBezTo>
                  <a:cubicBezTo>
                    <a:pt x="27513" y="30762"/>
                    <a:pt x="27841" y="30846"/>
                    <a:pt x="28193" y="30846"/>
                  </a:cubicBezTo>
                  <a:cubicBezTo>
                    <a:pt x="28319" y="30846"/>
                    <a:pt x="28448" y="30835"/>
                    <a:pt x="28580" y="30814"/>
                  </a:cubicBezTo>
                  <a:cubicBezTo>
                    <a:pt x="28842" y="30943"/>
                    <a:pt x="29078" y="31008"/>
                    <a:pt x="29289" y="31008"/>
                  </a:cubicBezTo>
                  <a:cubicBezTo>
                    <a:pt x="29674" y="31008"/>
                    <a:pt x="29975" y="30792"/>
                    <a:pt x="30195" y="30359"/>
                  </a:cubicBezTo>
                  <a:cubicBezTo>
                    <a:pt x="31616" y="29188"/>
                    <a:pt x="32254" y="26480"/>
                    <a:pt x="33004" y="24570"/>
                  </a:cubicBezTo>
                  <a:cubicBezTo>
                    <a:pt x="32970" y="24422"/>
                    <a:pt x="33049" y="24263"/>
                    <a:pt x="33175" y="24160"/>
                  </a:cubicBezTo>
                  <a:cubicBezTo>
                    <a:pt x="33198" y="24093"/>
                    <a:pt x="33232" y="24025"/>
                    <a:pt x="33255" y="23956"/>
                  </a:cubicBezTo>
                  <a:cubicBezTo>
                    <a:pt x="33327" y="23799"/>
                    <a:pt x="33464" y="23734"/>
                    <a:pt x="33607" y="23734"/>
                  </a:cubicBezTo>
                  <a:cubicBezTo>
                    <a:pt x="33890" y="23734"/>
                    <a:pt x="34198" y="23991"/>
                    <a:pt x="34085" y="24309"/>
                  </a:cubicBezTo>
                  <a:cubicBezTo>
                    <a:pt x="34071" y="24338"/>
                    <a:pt x="34060" y="24368"/>
                    <a:pt x="34050" y="24400"/>
                  </a:cubicBezTo>
                  <a:cubicBezTo>
                    <a:pt x="41442" y="29324"/>
                    <a:pt x="51712" y="32417"/>
                    <a:pt x="60481" y="33544"/>
                  </a:cubicBezTo>
                  <a:cubicBezTo>
                    <a:pt x="62153" y="33764"/>
                    <a:pt x="64369" y="33986"/>
                    <a:pt x="66664" y="33986"/>
                  </a:cubicBezTo>
                  <a:cubicBezTo>
                    <a:pt x="67553" y="33986"/>
                    <a:pt x="68454" y="33953"/>
                    <a:pt x="69340" y="33873"/>
                  </a:cubicBezTo>
                  <a:cubicBezTo>
                    <a:pt x="72161" y="33612"/>
                    <a:pt x="74822" y="32884"/>
                    <a:pt x="76471" y="31257"/>
                  </a:cubicBezTo>
                  <a:cubicBezTo>
                    <a:pt x="83147" y="24672"/>
                    <a:pt x="67270" y="18713"/>
                    <a:pt x="63938" y="18485"/>
                  </a:cubicBezTo>
                  <a:cubicBezTo>
                    <a:pt x="63437" y="18450"/>
                    <a:pt x="63437" y="17722"/>
                    <a:pt x="63938" y="17700"/>
                  </a:cubicBezTo>
                  <a:cubicBezTo>
                    <a:pt x="64029" y="17697"/>
                    <a:pt x="64120" y="17695"/>
                    <a:pt x="64211" y="17695"/>
                  </a:cubicBezTo>
                  <a:cubicBezTo>
                    <a:pt x="64557" y="17695"/>
                    <a:pt x="64902" y="17716"/>
                    <a:pt x="65246" y="17757"/>
                  </a:cubicBezTo>
                  <a:cubicBezTo>
                    <a:pt x="65268" y="17700"/>
                    <a:pt x="65280" y="17653"/>
                    <a:pt x="65325" y="17596"/>
                  </a:cubicBezTo>
                  <a:cubicBezTo>
                    <a:pt x="66691" y="16061"/>
                    <a:pt x="68169" y="14663"/>
                    <a:pt x="69590" y="13184"/>
                  </a:cubicBezTo>
                  <a:cubicBezTo>
                    <a:pt x="70420" y="12309"/>
                    <a:pt x="71296" y="11398"/>
                    <a:pt x="71967" y="10375"/>
                  </a:cubicBezTo>
                  <a:cubicBezTo>
                    <a:pt x="73309" y="8305"/>
                    <a:pt x="74003" y="6531"/>
                    <a:pt x="72467" y="5212"/>
                  </a:cubicBezTo>
                  <a:cubicBezTo>
                    <a:pt x="71776" y="4625"/>
                    <a:pt x="71053" y="4461"/>
                    <a:pt x="70233" y="4461"/>
                  </a:cubicBezTo>
                  <a:cubicBezTo>
                    <a:pt x="69433" y="4461"/>
                    <a:pt x="68542" y="4617"/>
                    <a:pt x="67498" y="4689"/>
                  </a:cubicBezTo>
                  <a:cubicBezTo>
                    <a:pt x="65757" y="4815"/>
                    <a:pt x="64029" y="5121"/>
                    <a:pt x="62323" y="5520"/>
                  </a:cubicBezTo>
                  <a:cubicBezTo>
                    <a:pt x="60230" y="5998"/>
                    <a:pt x="58183" y="6657"/>
                    <a:pt x="56091" y="7168"/>
                  </a:cubicBezTo>
                  <a:cubicBezTo>
                    <a:pt x="55996" y="7237"/>
                    <a:pt x="55882" y="7273"/>
                    <a:pt x="55767" y="7273"/>
                  </a:cubicBezTo>
                  <a:cubicBezTo>
                    <a:pt x="55727" y="7273"/>
                    <a:pt x="55687" y="7269"/>
                    <a:pt x="55647" y="7260"/>
                  </a:cubicBezTo>
                  <a:lnTo>
                    <a:pt x="55624" y="7260"/>
                  </a:lnTo>
                  <a:cubicBezTo>
                    <a:pt x="55602" y="7248"/>
                    <a:pt x="55567" y="7237"/>
                    <a:pt x="55545" y="7225"/>
                  </a:cubicBezTo>
                  <a:cubicBezTo>
                    <a:pt x="55533" y="7225"/>
                    <a:pt x="55522" y="7215"/>
                    <a:pt x="55511" y="7203"/>
                  </a:cubicBezTo>
                  <a:cubicBezTo>
                    <a:pt x="55465" y="7180"/>
                    <a:pt x="55420" y="7168"/>
                    <a:pt x="55374" y="7135"/>
                  </a:cubicBezTo>
                  <a:cubicBezTo>
                    <a:pt x="49972" y="2574"/>
                    <a:pt x="45161" y="83"/>
                    <a:pt x="37950" y="4"/>
                  </a:cubicBezTo>
                  <a:cubicBezTo>
                    <a:pt x="37768" y="2"/>
                    <a:pt x="37586" y="1"/>
                    <a:pt x="37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2892175" y="4605175"/>
              <a:ext cx="174000" cy="200450"/>
            </a:xfrm>
            <a:custGeom>
              <a:avLst/>
              <a:gdLst/>
              <a:ahLst/>
              <a:cxnLst/>
              <a:rect l="l" t="t" r="r" b="b"/>
              <a:pathLst>
                <a:path w="6960" h="8018" extrusionOk="0">
                  <a:moveTo>
                    <a:pt x="3350" y="0"/>
                  </a:moveTo>
                  <a:cubicBezTo>
                    <a:pt x="2925" y="1532"/>
                    <a:pt x="2235" y="3004"/>
                    <a:pt x="1633" y="4466"/>
                  </a:cubicBezTo>
                  <a:cubicBezTo>
                    <a:pt x="1141" y="5661"/>
                    <a:pt x="698" y="6928"/>
                    <a:pt x="1" y="8018"/>
                  </a:cubicBezTo>
                  <a:cubicBezTo>
                    <a:pt x="1258" y="7869"/>
                    <a:pt x="2536" y="7873"/>
                    <a:pt x="3801" y="7859"/>
                  </a:cubicBezTo>
                  <a:cubicBezTo>
                    <a:pt x="4452" y="7851"/>
                    <a:pt x="5129" y="7784"/>
                    <a:pt x="5795" y="7784"/>
                  </a:cubicBezTo>
                  <a:cubicBezTo>
                    <a:pt x="6190" y="7784"/>
                    <a:pt x="6580" y="7807"/>
                    <a:pt x="6959" y="7881"/>
                  </a:cubicBezTo>
                  <a:cubicBezTo>
                    <a:pt x="6194" y="6706"/>
                    <a:pt x="5790" y="5185"/>
                    <a:pt x="5217" y="3946"/>
                  </a:cubicBezTo>
                  <a:cubicBezTo>
                    <a:pt x="4609" y="2629"/>
                    <a:pt x="3911" y="1340"/>
                    <a:pt x="335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4002700" y="4081900"/>
              <a:ext cx="543925" cy="983050"/>
            </a:xfrm>
            <a:custGeom>
              <a:avLst/>
              <a:gdLst/>
              <a:ahLst/>
              <a:cxnLst/>
              <a:rect l="l" t="t" r="r" b="b"/>
              <a:pathLst>
                <a:path w="21757" h="39322" extrusionOk="0">
                  <a:moveTo>
                    <a:pt x="10912" y="3263"/>
                  </a:moveTo>
                  <a:cubicBezTo>
                    <a:pt x="11134" y="3263"/>
                    <a:pt x="11352" y="3272"/>
                    <a:pt x="11567" y="3292"/>
                  </a:cubicBezTo>
                  <a:cubicBezTo>
                    <a:pt x="13432" y="3463"/>
                    <a:pt x="15013" y="4430"/>
                    <a:pt x="15559" y="6717"/>
                  </a:cubicBezTo>
                  <a:cubicBezTo>
                    <a:pt x="15695" y="7297"/>
                    <a:pt x="15729" y="7842"/>
                    <a:pt x="15649" y="8377"/>
                  </a:cubicBezTo>
                  <a:cubicBezTo>
                    <a:pt x="15137" y="12652"/>
                    <a:pt x="8666" y="15587"/>
                    <a:pt x="5208" y="16372"/>
                  </a:cubicBezTo>
                  <a:cubicBezTo>
                    <a:pt x="5159" y="16382"/>
                    <a:pt x="5111" y="16386"/>
                    <a:pt x="5065" y="16386"/>
                  </a:cubicBezTo>
                  <a:cubicBezTo>
                    <a:pt x="4851" y="16386"/>
                    <a:pt x="4684" y="16283"/>
                    <a:pt x="4572" y="16133"/>
                  </a:cubicBezTo>
                  <a:cubicBezTo>
                    <a:pt x="4356" y="16122"/>
                    <a:pt x="4151" y="15996"/>
                    <a:pt x="4129" y="15690"/>
                  </a:cubicBezTo>
                  <a:cubicBezTo>
                    <a:pt x="4026" y="14085"/>
                    <a:pt x="4174" y="12458"/>
                    <a:pt x="4105" y="10855"/>
                  </a:cubicBezTo>
                  <a:lnTo>
                    <a:pt x="4107" y="10855"/>
                  </a:lnTo>
                  <a:cubicBezTo>
                    <a:pt x="4038" y="9240"/>
                    <a:pt x="3800" y="7648"/>
                    <a:pt x="3697" y="6033"/>
                  </a:cubicBezTo>
                  <a:cubicBezTo>
                    <a:pt x="3677" y="5767"/>
                    <a:pt x="3894" y="5630"/>
                    <a:pt x="4120" y="5630"/>
                  </a:cubicBezTo>
                  <a:cubicBezTo>
                    <a:pt x="4146" y="5630"/>
                    <a:pt x="4171" y="5632"/>
                    <a:pt x="4197" y="5636"/>
                  </a:cubicBezTo>
                  <a:cubicBezTo>
                    <a:pt x="5831" y="4387"/>
                    <a:pt x="8531" y="3263"/>
                    <a:pt x="10912" y="3263"/>
                  </a:cubicBezTo>
                  <a:close/>
                  <a:moveTo>
                    <a:pt x="11109" y="20764"/>
                  </a:moveTo>
                  <a:cubicBezTo>
                    <a:pt x="13548" y="20764"/>
                    <a:pt x="15609" y="21681"/>
                    <a:pt x="15706" y="24662"/>
                  </a:cubicBezTo>
                  <a:cubicBezTo>
                    <a:pt x="15865" y="29451"/>
                    <a:pt x="10429" y="33249"/>
                    <a:pt x="6313" y="34283"/>
                  </a:cubicBezTo>
                  <a:cubicBezTo>
                    <a:pt x="6250" y="34300"/>
                    <a:pt x="6191" y="34308"/>
                    <a:pt x="6135" y="34308"/>
                  </a:cubicBezTo>
                  <a:cubicBezTo>
                    <a:pt x="5969" y="34308"/>
                    <a:pt x="5835" y="34238"/>
                    <a:pt x="5732" y="34136"/>
                  </a:cubicBezTo>
                  <a:cubicBezTo>
                    <a:pt x="5707" y="34139"/>
                    <a:pt x="5681" y="34140"/>
                    <a:pt x="5655" y="34140"/>
                  </a:cubicBezTo>
                  <a:cubicBezTo>
                    <a:pt x="5383" y="34140"/>
                    <a:pt x="5114" y="33974"/>
                    <a:pt x="5073" y="33590"/>
                  </a:cubicBezTo>
                  <a:cubicBezTo>
                    <a:pt x="4720" y="30177"/>
                    <a:pt x="4197" y="26482"/>
                    <a:pt x="4334" y="23024"/>
                  </a:cubicBezTo>
                  <a:cubicBezTo>
                    <a:pt x="4095" y="22853"/>
                    <a:pt x="4140" y="22443"/>
                    <a:pt x="4435" y="22296"/>
                  </a:cubicBezTo>
                  <a:cubicBezTo>
                    <a:pt x="4518" y="22166"/>
                    <a:pt x="4639" y="22105"/>
                    <a:pt x="4772" y="22105"/>
                  </a:cubicBezTo>
                  <a:cubicBezTo>
                    <a:pt x="4803" y="22105"/>
                    <a:pt x="4835" y="22108"/>
                    <a:pt x="4867" y="22114"/>
                  </a:cubicBezTo>
                  <a:cubicBezTo>
                    <a:pt x="6519" y="21476"/>
                    <a:pt x="8961" y="20764"/>
                    <a:pt x="11109" y="20764"/>
                  </a:cubicBezTo>
                  <a:close/>
                  <a:moveTo>
                    <a:pt x="13981" y="1"/>
                  </a:moveTo>
                  <a:cubicBezTo>
                    <a:pt x="13580" y="1"/>
                    <a:pt x="13175" y="26"/>
                    <a:pt x="12772" y="74"/>
                  </a:cubicBezTo>
                  <a:cubicBezTo>
                    <a:pt x="11771" y="188"/>
                    <a:pt x="10771" y="426"/>
                    <a:pt x="9771" y="755"/>
                  </a:cubicBezTo>
                  <a:cubicBezTo>
                    <a:pt x="6358" y="1848"/>
                    <a:pt x="2980" y="3940"/>
                    <a:pt x="1" y="5589"/>
                  </a:cubicBezTo>
                  <a:cubicBezTo>
                    <a:pt x="1184" y="16757"/>
                    <a:pt x="1275" y="28097"/>
                    <a:pt x="1763" y="39321"/>
                  </a:cubicBezTo>
                  <a:cubicBezTo>
                    <a:pt x="6187" y="38195"/>
                    <a:pt x="10248" y="36364"/>
                    <a:pt x="13876" y="33555"/>
                  </a:cubicBezTo>
                  <a:cubicBezTo>
                    <a:pt x="15832" y="32054"/>
                    <a:pt x="17731" y="30405"/>
                    <a:pt x="18993" y="28233"/>
                  </a:cubicBezTo>
                  <a:cubicBezTo>
                    <a:pt x="21757" y="23502"/>
                    <a:pt x="20358" y="17316"/>
                    <a:pt x="14183" y="16826"/>
                  </a:cubicBezTo>
                  <a:cubicBezTo>
                    <a:pt x="14175" y="16824"/>
                    <a:pt x="14167" y="16821"/>
                    <a:pt x="14161" y="16815"/>
                  </a:cubicBezTo>
                  <a:cubicBezTo>
                    <a:pt x="13876" y="16860"/>
                    <a:pt x="13592" y="16906"/>
                    <a:pt x="13319" y="16963"/>
                  </a:cubicBezTo>
                  <a:cubicBezTo>
                    <a:pt x="13298" y="16965"/>
                    <a:pt x="13276" y="16967"/>
                    <a:pt x="13255" y="16967"/>
                  </a:cubicBezTo>
                  <a:cubicBezTo>
                    <a:pt x="13029" y="16967"/>
                    <a:pt x="12823" y="16807"/>
                    <a:pt x="12762" y="16610"/>
                  </a:cubicBezTo>
                  <a:cubicBezTo>
                    <a:pt x="12522" y="16450"/>
                    <a:pt x="12409" y="16099"/>
                    <a:pt x="12670" y="15883"/>
                  </a:cubicBezTo>
                  <a:cubicBezTo>
                    <a:pt x="12819" y="15769"/>
                    <a:pt x="12978" y="15666"/>
                    <a:pt x="13137" y="15563"/>
                  </a:cubicBezTo>
                  <a:cubicBezTo>
                    <a:pt x="13148" y="15439"/>
                    <a:pt x="13216" y="15314"/>
                    <a:pt x="13341" y="15200"/>
                  </a:cubicBezTo>
                  <a:cubicBezTo>
                    <a:pt x="14866" y="13801"/>
                    <a:pt x="16491" y="12368"/>
                    <a:pt x="17698" y="10651"/>
                  </a:cubicBezTo>
                  <a:cubicBezTo>
                    <a:pt x="18024" y="10213"/>
                    <a:pt x="18313" y="9748"/>
                    <a:pt x="18561" y="9263"/>
                  </a:cubicBezTo>
                  <a:cubicBezTo>
                    <a:pt x="19380" y="7682"/>
                    <a:pt x="19983" y="5237"/>
                    <a:pt x="19437" y="3485"/>
                  </a:cubicBezTo>
                  <a:cubicBezTo>
                    <a:pt x="18630" y="906"/>
                    <a:pt x="16371" y="1"/>
                    <a:pt x="1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2238200" y="4012050"/>
              <a:ext cx="1546525" cy="1422525"/>
            </a:xfrm>
            <a:custGeom>
              <a:avLst/>
              <a:gdLst/>
              <a:ahLst/>
              <a:cxnLst/>
              <a:rect l="l" t="t" r="r" b="b"/>
              <a:pathLst>
                <a:path w="61861" h="56901" extrusionOk="0">
                  <a:moveTo>
                    <a:pt x="5257" y="5940"/>
                  </a:moveTo>
                  <a:cubicBezTo>
                    <a:pt x="5257" y="5940"/>
                    <a:pt x="5258" y="5940"/>
                    <a:pt x="5258" y="5940"/>
                  </a:cubicBezTo>
                  <a:cubicBezTo>
                    <a:pt x="21845" y="5962"/>
                    <a:pt x="38432" y="6681"/>
                    <a:pt x="55017" y="6892"/>
                  </a:cubicBezTo>
                  <a:cubicBezTo>
                    <a:pt x="55714" y="6902"/>
                    <a:pt x="55872" y="7734"/>
                    <a:pt x="55506" y="8116"/>
                  </a:cubicBezTo>
                  <a:cubicBezTo>
                    <a:pt x="56136" y="22044"/>
                    <a:pt x="55390" y="36780"/>
                    <a:pt x="54262" y="50662"/>
                  </a:cubicBezTo>
                  <a:cubicBezTo>
                    <a:pt x="54482" y="50939"/>
                    <a:pt x="54335" y="51469"/>
                    <a:pt x="53869" y="51530"/>
                  </a:cubicBezTo>
                  <a:lnTo>
                    <a:pt x="53869" y="51531"/>
                  </a:lnTo>
                  <a:cubicBezTo>
                    <a:pt x="53833" y="51536"/>
                    <a:pt x="53796" y="51538"/>
                    <a:pt x="53761" y="51543"/>
                  </a:cubicBezTo>
                  <a:cubicBezTo>
                    <a:pt x="53714" y="51553"/>
                    <a:pt x="53667" y="51559"/>
                    <a:pt x="53619" y="51559"/>
                  </a:cubicBezTo>
                  <a:cubicBezTo>
                    <a:pt x="45621" y="52579"/>
                    <a:pt x="37202" y="53097"/>
                    <a:pt x="28795" y="53097"/>
                  </a:cubicBezTo>
                  <a:cubicBezTo>
                    <a:pt x="20819" y="53097"/>
                    <a:pt x="12853" y="52631"/>
                    <a:pt x="5269" y="51685"/>
                  </a:cubicBezTo>
                  <a:cubicBezTo>
                    <a:pt x="5179" y="51674"/>
                    <a:pt x="5094" y="51633"/>
                    <a:pt x="5031" y="51569"/>
                  </a:cubicBezTo>
                  <a:cubicBezTo>
                    <a:pt x="4942" y="51606"/>
                    <a:pt x="4845" y="51625"/>
                    <a:pt x="4749" y="51625"/>
                  </a:cubicBezTo>
                  <a:cubicBezTo>
                    <a:pt x="4430" y="51625"/>
                    <a:pt x="4116" y="51420"/>
                    <a:pt x="4116" y="51006"/>
                  </a:cubicBezTo>
                  <a:cubicBezTo>
                    <a:pt x="4126" y="36386"/>
                    <a:pt x="3636" y="21366"/>
                    <a:pt x="4887" y="6799"/>
                  </a:cubicBezTo>
                  <a:cubicBezTo>
                    <a:pt x="4888" y="6790"/>
                    <a:pt x="4896" y="6787"/>
                    <a:pt x="4897" y="6777"/>
                  </a:cubicBezTo>
                  <a:cubicBezTo>
                    <a:pt x="4652" y="6492"/>
                    <a:pt x="4769" y="5940"/>
                    <a:pt x="5257" y="5940"/>
                  </a:cubicBezTo>
                  <a:close/>
                  <a:moveTo>
                    <a:pt x="1158" y="1"/>
                  </a:moveTo>
                  <a:cubicBezTo>
                    <a:pt x="711" y="20018"/>
                    <a:pt x="1" y="35656"/>
                    <a:pt x="304" y="55537"/>
                  </a:cubicBezTo>
                  <a:cubicBezTo>
                    <a:pt x="540" y="55536"/>
                    <a:pt x="776" y="55535"/>
                    <a:pt x="1013" y="55535"/>
                  </a:cubicBezTo>
                  <a:cubicBezTo>
                    <a:pt x="11123" y="55535"/>
                    <a:pt x="21282" y="56534"/>
                    <a:pt x="31396" y="56761"/>
                  </a:cubicBezTo>
                  <a:cubicBezTo>
                    <a:pt x="35738" y="56859"/>
                    <a:pt x="40080" y="56901"/>
                    <a:pt x="44423" y="56901"/>
                  </a:cubicBezTo>
                  <a:cubicBezTo>
                    <a:pt x="50236" y="56901"/>
                    <a:pt x="56049" y="56825"/>
                    <a:pt x="61861" y="56706"/>
                  </a:cubicBezTo>
                  <a:cubicBezTo>
                    <a:pt x="60892" y="47631"/>
                    <a:pt x="60833" y="38385"/>
                    <a:pt x="60594" y="29267"/>
                  </a:cubicBezTo>
                  <a:cubicBezTo>
                    <a:pt x="60361" y="20337"/>
                    <a:pt x="60561" y="14189"/>
                    <a:pt x="60716" y="2125"/>
                  </a:cubicBezTo>
                  <a:cubicBezTo>
                    <a:pt x="60700" y="2113"/>
                    <a:pt x="60681" y="2105"/>
                    <a:pt x="60666" y="2093"/>
                  </a:cubicBezTo>
                  <a:cubicBezTo>
                    <a:pt x="59156" y="2127"/>
                    <a:pt x="57644" y="2142"/>
                    <a:pt x="56131" y="2142"/>
                  </a:cubicBezTo>
                  <a:cubicBezTo>
                    <a:pt x="47329" y="2142"/>
                    <a:pt x="38484" y="1641"/>
                    <a:pt x="29699" y="1445"/>
                  </a:cubicBezTo>
                  <a:cubicBezTo>
                    <a:pt x="20212" y="1234"/>
                    <a:pt x="10556" y="1465"/>
                    <a:pt x="1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3781475" y="3720025"/>
              <a:ext cx="935750" cy="1698350"/>
            </a:xfrm>
            <a:custGeom>
              <a:avLst/>
              <a:gdLst/>
              <a:ahLst/>
              <a:cxnLst/>
              <a:rect l="l" t="t" r="r" b="b"/>
              <a:pathLst>
                <a:path w="37430" h="67934" extrusionOk="0">
                  <a:moveTo>
                    <a:pt x="30515" y="1"/>
                  </a:moveTo>
                  <a:cubicBezTo>
                    <a:pt x="27971" y="551"/>
                    <a:pt x="25420" y="1025"/>
                    <a:pt x="22861" y="1423"/>
                  </a:cubicBezTo>
                  <a:cubicBezTo>
                    <a:pt x="22840" y="1425"/>
                    <a:pt x="22820" y="1426"/>
                    <a:pt x="22800" y="1426"/>
                  </a:cubicBezTo>
                  <a:cubicBezTo>
                    <a:pt x="22703" y="1426"/>
                    <a:pt x="22620" y="1402"/>
                    <a:pt x="22555" y="1356"/>
                  </a:cubicBezTo>
                  <a:cubicBezTo>
                    <a:pt x="19348" y="3266"/>
                    <a:pt x="16072" y="5074"/>
                    <a:pt x="12773" y="6837"/>
                  </a:cubicBezTo>
                  <a:cubicBezTo>
                    <a:pt x="8531" y="9123"/>
                    <a:pt x="4244" y="11329"/>
                    <a:pt x="1" y="13604"/>
                  </a:cubicBezTo>
                  <a:cubicBezTo>
                    <a:pt x="786" y="22623"/>
                    <a:pt x="228" y="31892"/>
                    <a:pt x="422" y="40945"/>
                  </a:cubicBezTo>
                  <a:cubicBezTo>
                    <a:pt x="627" y="49952"/>
                    <a:pt x="1365" y="58948"/>
                    <a:pt x="1525" y="67933"/>
                  </a:cubicBezTo>
                  <a:cubicBezTo>
                    <a:pt x="7076" y="64874"/>
                    <a:pt x="13012" y="62440"/>
                    <a:pt x="18642" y="59516"/>
                  </a:cubicBezTo>
                  <a:cubicBezTo>
                    <a:pt x="24408" y="56526"/>
                    <a:pt x="29958" y="53103"/>
                    <a:pt x="35781" y="50236"/>
                  </a:cubicBezTo>
                  <a:cubicBezTo>
                    <a:pt x="36076" y="44085"/>
                    <a:pt x="36281" y="39000"/>
                    <a:pt x="36452" y="34246"/>
                  </a:cubicBezTo>
                  <a:cubicBezTo>
                    <a:pt x="36725" y="27411"/>
                    <a:pt x="36963" y="21247"/>
                    <a:pt x="37430" y="13582"/>
                  </a:cubicBezTo>
                  <a:cubicBezTo>
                    <a:pt x="36702" y="12319"/>
                    <a:pt x="35997" y="11034"/>
                    <a:pt x="35327" y="9736"/>
                  </a:cubicBezTo>
                  <a:lnTo>
                    <a:pt x="35327" y="9736"/>
                  </a:lnTo>
                  <a:cubicBezTo>
                    <a:pt x="35429" y="17323"/>
                    <a:pt x="35008" y="24999"/>
                    <a:pt x="34485" y="32642"/>
                  </a:cubicBezTo>
                  <a:cubicBezTo>
                    <a:pt x="34144" y="37532"/>
                    <a:pt x="33769" y="42411"/>
                    <a:pt x="33462" y="47244"/>
                  </a:cubicBezTo>
                  <a:cubicBezTo>
                    <a:pt x="33633" y="47472"/>
                    <a:pt x="33655" y="47801"/>
                    <a:pt x="33394" y="48007"/>
                  </a:cubicBezTo>
                  <a:cubicBezTo>
                    <a:pt x="33315" y="48351"/>
                    <a:pt x="33016" y="48530"/>
                    <a:pt x="32727" y="48530"/>
                  </a:cubicBezTo>
                  <a:cubicBezTo>
                    <a:pt x="32643" y="48530"/>
                    <a:pt x="32560" y="48515"/>
                    <a:pt x="32483" y="48484"/>
                  </a:cubicBezTo>
                  <a:cubicBezTo>
                    <a:pt x="23477" y="52999"/>
                    <a:pt x="14457" y="58209"/>
                    <a:pt x="5052" y="61756"/>
                  </a:cubicBezTo>
                  <a:cubicBezTo>
                    <a:pt x="5015" y="61769"/>
                    <a:pt x="4981" y="61775"/>
                    <a:pt x="4949" y="61775"/>
                  </a:cubicBezTo>
                  <a:cubicBezTo>
                    <a:pt x="4760" y="61775"/>
                    <a:pt x="4650" y="61567"/>
                    <a:pt x="4688" y="61392"/>
                  </a:cubicBezTo>
                  <a:cubicBezTo>
                    <a:pt x="4427" y="61324"/>
                    <a:pt x="4199" y="61131"/>
                    <a:pt x="4199" y="60835"/>
                  </a:cubicBezTo>
                  <a:cubicBezTo>
                    <a:pt x="4086" y="46471"/>
                    <a:pt x="4575" y="32278"/>
                    <a:pt x="3949" y="17891"/>
                  </a:cubicBezTo>
                  <a:cubicBezTo>
                    <a:pt x="3778" y="17720"/>
                    <a:pt x="3756" y="17437"/>
                    <a:pt x="4029" y="17276"/>
                  </a:cubicBezTo>
                  <a:cubicBezTo>
                    <a:pt x="7895" y="15047"/>
                    <a:pt x="11854" y="12944"/>
                    <a:pt x="15834" y="10896"/>
                  </a:cubicBezTo>
                  <a:cubicBezTo>
                    <a:pt x="21155" y="8144"/>
                    <a:pt x="26547" y="5506"/>
                    <a:pt x="31858" y="2776"/>
                  </a:cubicBezTo>
                  <a:cubicBezTo>
                    <a:pt x="31402" y="1844"/>
                    <a:pt x="30959" y="923"/>
                    <a:pt x="30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4563950" y="3623975"/>
              <a:ext cx="472850" cy="597375"/>
            </a:xfrm>
            <a:custGeom>
              <a:avLst/>
              <a:gdLst/>
              <a:ahLst/>
              <a:cxnLst/>
              <a:rect l="l" t="t" r="r" b="b"/>
              <a:pathLst>
                <a:path w="18914" h="23895" extrusionOk="0">
                  <a:moveTo>
                    <a:pt x="14786" y="1"/>
                  </a:moveTo>
                  <a:cubicBezTo>
                    <a:pt x="9872" y="1343"/>
                    <a:pt x="4936" y="2628"/>
                    <a:pt x="0" y="3686"/>
                  </a:cubicBezTo>
                  <a:cubicBezTo>
                    <a:pt x="3014" y="7427"/>
                    <a:pt x="4982" y="11897"/>
                    <a:pt x="7189" y="16208"/>
                  </a:cubicBezTo>
                  <a:cubicBezTo>
                    <a:pt x="7212" y="16239"/>
                    <a:pt x="7230" y="16273"/>
                    <a:pt x="7245" y="16309"/>
                  </a:cubicBezTo>
                  <a:cubicBezTo>
                    <a:pt x="7291" y="16388"/>
                    <a:pt x="7324" y="16468"/>
                    <a:pt x="7370" y="16548"/>
                  </a:cubicBezTo>
                  <a:cubicBezTo>
                    <a:pt x="8643" y="19027"/>
                    <a:pt x="10021" y="21439"/>
                    <a:pt x="11726" y="23633"/>
                  </a:cubicBezTo>
                  <a:cubicBezTo>
                    <a:pt x="11786" y="23711"/>
                    <a:pt x="11828" y="23799"/>
                    <a:pt x="11851" y="23895"/>
                  </a:cubicBezTo>
                  <a:cubicBezTo>
                    <a:pt x="13341" y="23690"/>
                    <a:pt x="14831" y="23633"/>
                    <a:pt x="16241" y="22996"/>
                  </a:cubicBezTo>
                  <a:cubicBezTo>
                    <a:pt x="17401" y="22462"/>
                    <a:pt x="18072" y="21598"/>
                    <a:pt x="18914" y="20790"/>
                  </a:cubicBezTo>
                  <a:cubicBezTo>
                    <a:pt x="18902" y="20768"/>
                    <a:pt x="18890" y="20756"/>
                    <a:pt x="18890" y="20722"/>
                  </a:cubicBezTo>
                  <a:cubicBezTo>
                    <a:pt x="17992" y="15048"/>
                    <a:pt x="16730" y="9474"/>
                    <a:pt x="15570" y="3867"/>
                  </a:cubicBezTo>
                  <a:cubicBezTo>
                    <a:pt x="15491" y="3470"/>
                    <a:pt x="15411" y="3084"/>
                    <a:pt x="15330" y="2685"/>
                  </a:cubicBezTo>
                  <a:cubicBezTo>
                    <a:pt x="15161" y="2548"/>
                    <a:pt x="15149" y="2356"/>
                    <a:pt x="15229" y="2207"/>
                  </a:cubicBezTo>
                  <a:cubicBezTo>
                    <a:pt x="15081" y="1468"/>
                    <a:pt x="14933" y="740"/>
                    <a:pt x="14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2517100" y="4302500"/>
              <a:ext cx="926525" cy="888450"/>
            </a:xfrm>
            <a:custGeom>
              <a:avLst/>
              <a:gdLst/>
              <a:ahLst/>
              <a:cxnLst/>
              <a:rect l="l" t="t" r="r" b="b"/>
              <a:pathLst>
                <a:path w="37061" h="35538" extrusionOk="0">
                  <a:moveTo>
                    <a:pt x="18407" y="10653"/>
                  </a:moveTo>
                  <a:cubicBezTo>
                    <a:pt x="18505" y="10653"/>
                    <a:pt x="18600" y="10690"/>
                    <a:pt x="18673" y="10777"/>
                  </a:cubicBezTo>
                  <a:cubicBezTo>
                    <a:pt x="19894" y="12227"/>
                    <a:pt x="20759" y="13959"/>
                    <a:pt x="21587" y="15658"/>
                  </a:cubicBezTo>
                  <a:cubicBezTo>
                    <a:pt x="22275" y="17069"/>
                    <a:pt x="23407" y="18912"/>
                    <a:pt x="23329" y="20506"/>
                  </a:cubicBezTo>
                  <a:cubicBezTo>
                    <a:pt x="23319" y="20740"/>
                    <a:pt x="23125" y="20906"/>
                    <a:pt x="22912" y="20906"/>
                  </a:cubicBezTo>
                  <a:cubicBezTo>
                    <a:pt x="22849" y="20906"/>
                    <a:pt x="22784" y="20891"/>
                    <a:pt x="22722" y="20859"/>
                  </a:cubicBezTo>
                  <a:cubicBezTo>
                    <a:pt x="22045" y="21173"/>
                    <a:pt x="21293" y="21238"/>
                    <a:pt x="20533" y="21238"/>
                  </a:cubicBezTo>
                  <a:cubicBezTo>
                    <a:pt x="20008" y="21238"/>
                    <a:pt x="19480" y="21207"/>
                    <a:pt x="18968" y="21207"/>
                  </a:cubicBezTo>
                  <a:cubicBezTo>
                    <a:pt x="18913" y="21207"/>
                    <a:pt x="18858" y="21207"/>
                    <a:pt x="18804" y="21208"/>
                  </a:cubicBezTo>
                  <a:cubicBezTo>
                    <a:pt x="18188" y="21218"/>
                    <a:pt x="17569" y="21233"/>
                    <a:pt x="16951" y="21233"/>
                  </a:cubicBezTo>
                  <a:cubicBezTo>
                    <a:pt x="16046" y="21233"/>
                    <a:pt x="15142" y="21200"/>
                    <a:pt x="14248" y="21065"/>
                  </a:cubicBezTo>
                  <a:cubicBezTo>
                    <a:pt x="13899" y="21012"/>
                    <a:pt x="13863" y="20539"/>
                    <a:pt x="14089" y="20332"/>
                  </a:cubicBezTo>
                  <a:cubicBezTo>
                    <a:pt x="14303" y="18689"/>
                    <a:pt x="15124" y="17113"/>
                    <a:pt x="15750" y="15587"/>
                  </a:cubicBezTo>
                  <a:cubicBezTo>
                    <a:pt x="16400" y="14003"/>
                    <a:pt x="16973" y="12335"/>
                    <a:pt x="17932" y="10908"/>
                  </a:cubicBezTo>
                  <a:cubicBezTo>
                    <a:pt x="17971" y="10850"/>
                    <a:pt x="18024" y="10830"/>
                    <a:pt x="18074" y="10802"/>
                  </a:cubicBezTo>
                  <a:cubicBezTo>
                    <a:pt x="18160" y="10711"/>
                    <a:pt x="18285" y="10653"/>
                    <a:pt x="18407" y="10653"/>
                  </a:cubicBezTo>
                  <a:close/>
                  <a:moveTo>
                    <a:pt x="14815" y="0"/>
                  </a:moveTo>
                  <a:cubicBezTo>
                    <a:pt x="10971" y="12061"/>
                    <a:pt x="5034" y="23728"/>
                    <a:pt x="1" y="35327"/>
                  </a:cubicBezTo>
                  <a:cubicBezTo>
                    <a:pt x="448" y="35295"/>
                    <a:pt x="898" y="35284"/>
                    <a:pt x="1348" y="35284"/>
                  </a:cubicBezTo>
                  <a:cubicBezTo>
                    <a:pt x="2087" y="35284"/>
                    <a:pt x="2828" y="35313"/>
                    <a:pt x="3559" y="35328"/>
                  </a:cubicBezTo>
                  <a:cubicBezTo>
                    <a:pt x="3677" y="35330"/>
                    <a:pt x="3797" y="35331"/>
                    <a:pt x="3918" y="35331"/>
                  </a:cubicBezTo>
                  <a:cubicBezTo>
                    <a:pt x="4354" y="35331"/>
                    <a:pt x="4806" y="35319"/>
                    <a:pt x="5260" y="35319"/>
                  </a:cubicBezTo>
                  <a:cubicBezTo>
                    <a:pt x="6022" y="35319"/>
                    <a:pt x="6788" y="35353"/>
                    <a:pt x="7493" y="35538"/>
                  </a:cubicBezTo>
                  <a:cubicBezTo>
                    <a:pt x="7995" y="33456"/>
                    <a:pt x="8971" y="31268"/>
                    <a:pt x="9977" y="29380"/>
                  </a:cubicBezTo>
                  <a:cubicBezTo>
                    <a:pt x="9873" y="29123"/>
                    <a:pt x="10006" y="28779"/>
                    <a:pt x="10382" y="28749"/>
                  </a:cubicBezTo>
                  <a:cubicBezTo>
                    <a:pt x="12648" y="28563"/>
                    <a:pt x="14932" y="28510"/>
                    <a:pt x="17219" y="28510"/>
                  </a:cubicBezTo>
                  <a:cubicBezTo>
                    <a:pt x="19944" y="28510"/>
                    <a:pt x="22673" y="28585"/>
                    <a:pt x="25379" y="28595"/>
                  </a:cubicBezTo>
                  <a:cubicBezTo>
                    <a:pt x="25924" y="28598"/>
                    <a:pt x="26095" y="29156"/>
                    <a:pt x="25911" y="29529"/>
                  </a:cubicBezTo>
                  <a:cubicBezTo>
                    <a:pt x="26662" y="31354"/>
                    <a:pt x="26968" y="33408"/>
                    <a:pt x="27345" y="35329"/>
                  </a:cubicBezTo>
                  <a:cubicBezTo>
                    <a:pt x="27358" y="35390"/>
                    <a:pt x="27349" y="35444"/>
                    <a:pt x="27345" y="35500"/>
                  </a:cubicBezTo>
                  <a:cubicBezTo>
                    <a:pt x="29021" y="35212"/>
                    <a:pt x="30888" y="35089"/>
                    <a:pt x="32736" y="35089"/>
                  </a:cubicBezTo>
                  <a:cubicBezTo>
                    <a:pt x="34227" y="35089"/>
                    <a:pt x="35705" y="35169"/>
                    <a:pt x="37060" y="35306"/>
                  </a:cubicBezTo>
                  <a:cubicBezTo>
                    <a:pt x="33411" y="23659"/>
                    <a:pt x="29210" y="12118"/>
                    <a:pt x="26064" y="328"/>
                  </a:cubicBezTo>
                  <a:cubicBezTo>
                    <a:pt x="26059" y="329"/>
                    <a:pt x="26057" y="335"/>
                    <a:pt x="26052" y="336"/>
                  </a:cubicBezTo>
                  <a:cubicBezTo>
                    <a:pt x="25303" y="506"/>
                    <a:pt x="24526" y="561"/>
                    <a:pt x="23742" y="561"/>
                  </a:cubicBezTo>
                  <a:cubicBezTo>
                    <a:pt x="22576" y="561"/>
                    <a:pt x="21393" y="439"/>
                    <a:pt x="20256" y="395"/>
                  </a:cubicBezTo>
                  <a:cubicBezTo>
                    <a:pt x="18439" y="324"/>
                    <a:pt x="16609" y="306"/>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2329075" y="4160550"/>
              <a:ext cx="1312575" cy="1178925"/>
            </a:xfrm>
            <a:custGeom>
              <a:avLst/>
              <a:gdLst/>
              <a:ahLst/>
              <a:cxnLst/>
              <a:rect l="l" t="t" r="r" b="b"/>
              <a:pathLst>
                <a:path w="52503" h="47157" extrusionOk="0">
                  <a:moveTo>
                    <a:pt x="1933" y="1017"/>
                  </a:moveTo>
                  <a:lnTo>
                    <a:pt x="1933" y="1017"/>
                  </a:lnTo>
                  <a:cubicBezTo>
                    <a:pt x="18286" y="1748"/>
                    <a:pt x="34669" y="1809"/>
                    <a:pt x="51029" y="2355"/>
                  </a:cubicBezTo>
                  <a:cubicBezTo>
                    <a:pt x="50028" y="16672"/>
                    <a:pt x="49960" y="29147"/>
                    <a:pt x="49453" y="44581"/>
                  </a:cubicBezTo>
                  <a:cubicBezTo>
                    <a:pt x="41612" y="44784"/>
                    <a:pt x="33796" y="45437"/>
                    <a:pt x="25939" y="45481"/>
                  </a:cubicBezTo>
                  <a:cubicBezTo>
                    <a:pt x="25609" y="45483"/>
                    <a:pt x="25279" y="45483"/>
                    <a:pt x="24949" y="45483"/>
                  </a:cubicBezTo>
                  <a:cubicBezTo>
                    <a:pt x="17218" y="45483"/>
                    <a:pt x="9501" y="44995"/>
                    <a:pt x="1776" y="44967"/>
                  </a:cubicBezTo>
                  <a:cubicBezTo>
                    <a:pt x="2072" y="30436"/>
                    <a:pt x="2863" y="15522"/>
                    <a:pt x="1933" y="1017"/>
                  </a:cubicBezTo>
                  <a:close/>
                  <a:moveTo>
                    <a:pt x="1623" y="0"/>
                  </a:moveTo>
                  <a:cubicBezTo>
                    <a:pt x="1135" y="0"/>
                    <a:pt x="1017" y="552"/>
                    <a:pt x="1262" y="837"/>
                  </a:cubicBezTo>
                  <a:cubicBezTo>
                    <a:pt x="1261" y="847"/>
                    <a:pt x="1253" y="850"/>
                    <a:pt x="1252" y="859"/>
                  </a:cubicBezTo>
                  <a:cubicBezTo>
                    <a:pt x="1" y="15426"/>
                    <a:pt x="491" y="30445"/>
                    <a:pt x="482" y="45066"/>
                  </a:cubicBezTo>
                  <a:cubicBezTo>
                    <a:pt x="482" y="45480"/>
                    <a:pt x="796" y="45685"/>
                    <a:pt x="1114" y="45685"/>
                  </a:cubicBezTo>
                  <a:cubicBezTo>
                    <a:pt x="1211" y="45685"/>
                    <a:pt x="1307" y="45666"/>
                    <a:pt x="1396" y="45629"/>
                  </a:cubicBezTo>
                  <a:cubicBezTo>
                    <a:pt x="1461" y="45693"/>
                    <a:pt x="1544" y="45734"/>
                    <a:pt x="1635" y="45745"/>
                  </a:cubicBezTo>
                  <a:cubicBezTo>
                    <a:pt x="9218" y="46690"/>
                    <a:pt x="17182" y="47157"/>
                    <a:pt x="25157" y="47157"/>
                  </a:cubicBezTo>
                  <a:cubicBezTo>
                    <a:pt x="33565" y="47157"/>
                    <a:pt x="41985" y="46638"/>
                    <a:pt x="49984" y="45618"/>
                  </a:cubicBezTo>
                  <a:cubicBezTo>
                    <a:pt x="50032" y="45618"/>
                    <a:pt x="50079" y="45612"/>
                    <a:pt x="50126" y="45601"/>
                  </a:cubicBezTo>
                  <a:cubicBezTo>
                    <a:pt x="50162" y="45597"/>
                    <a:pt x="50198" y="45594"/>
                    <a:pt x="50234" y="45590"/>
                  </a:cubicBezTo>
                  <a:cubicBezTo>
                    <a:pt x="50700" y="45529"/>
                    <a:pt x="50847" y="44999"/>
                    <a:pt x="50627" y="44721"/>
                  </a:cubicBezTo>
                  <a:cubicBezTo>
                    <a:pt x="51755" y="30840"/>
                    <a:pt x="52503" y="16104"/>
                    <a:pt x="51871" y="2176"/>
                  </a:cubicBezTo>
                  <a:cubicBezTo>
                    <a:pt x="52238" y="1794"/>
                    <a:pt x="52079" y="962"/>
                    <a:pt x="51383" y="952"/>
                  </a:cubicBezTo>
                  <a:cubicBezTo>
                    <a:pt x="34797" y="741"/>
                    <a:pt x="18211" y="21"/>
                    <a:pt x="1623" y="0"/>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2483675" y="4279625"/>
              <a:ext cx="1000450" cy="942475"/>
            </a:xfrm>
            <a:custGeom>
              <a:avLst/>
              <a:gdLst/>
              <a:ahLst/>
              <a:cxnLst/>
              <a:rect l="l" t="t" r="r" b="b"/>
              <a:pathLst>
                <a:path w="40018" h="37699" extrusionOk="0">
                  <a:moveTo>
                    <a:pt x="16152" y="915"/>
                  </a:moveTo>
                  <a:cubicBezTo>
                    <a:pt x="17948" y="1221"/>
                    <a:pt x="19776" y="1239"/>
                    <a:pt x="21593" y="1310"/>
                  </a:cubicBezTo>
                  <a:cubicBezTo>
                    <a:pt x="22730" y="1354"/>
                    <a:pt x="23913" y="1476"/>
                    <a:pt x="25079" y="1476"/>
                  </a:cubicBezTo>
                  <a:cubicBezTo>
                    <a:pt x="25864" y="1476"/>
                    <a:pt x="26640" y="1421"/>
                    <a:pt x="27389" y="1251"/>
                  </a:cubicBezTo>
                  <a:cubicBezTo>
                    <a:pt x="27394" y="1250"/>
                    <a:pt x="27396" y="1244"/>
                    <a:pt x="27401" y="1243"/>
                  </a:cubicBezTo>
                  <a:cubicBezTo>
                    <a:pt x="30547" y="13033"/>
                    <a:pt x="34748" y="24574"/>
                    <a:pt x="38397" y="36221"/>
                  </a:cubicBezTo>
                  <a:cubicBezTo>
                    <a:pt x="37042" y="36084"/>
                    <a:pt x="35564" y="36004"/>
                    <a:pt x="34073" y="36004"/>
                  </a:cubicBezTo>
                  <a:cubicBezTo>
                    <a:pt x="32225" y="36004"/>
                    <a:pt x="30358" y="36127"/>
                    <a:pt x="28682" y="36415"/>
                  </a:cubicBezTo>
                  <a:cubicBezTo>
                    <a:pt x="28686" y="36359"/>
                    <a:pt x="28695" y="36305"/>
                    <a:pt x="28682" y="36244"/>
                  </a:cubicBezTo>
                  <a:cubicBezTo>
                    <a:pt x="28305" y="34323"/>
                    <a:pt x="28001" y="32269"/>
                    <a:pt x="27248" y="30444"/>
                  </a:cubicBezTo>
                  <a:cubicBezTo>
                    <a:pt x="27432" y="30071"/>
                    <a:pt x="27261" y="29513"/>
                    <a:pt x="26718" y="29510"/>
                  </a:cubicBezTo>
                  <a:cubicBezTo>
                    <a:pt x="24010" y="29500"/>
                    <a:pt x="21281" y="29425"/>
                    <a:pt x="18556" y="29425"/>
                  </a:cubicBezTo>
                  <a:cubicBezTo>
                    <a:pt x="16269" y="29425"/>
                    <a:pt x="13985" y="29478"/>
                    <a:pt x="11719" y="29664"/>
                  </a:cubicBezTo>
                  <a:cubicBezTo>
                    <a:pt x="11343" y="29694"/>
                    <a:pt x="11210" y="30038"/>
                    <a:pt x="11314" y="30295"/>
                  </a:cubicBezTo>
                  <a:cubicBezTo>
                    <a:pt x="10308" y="32183"/>
                    <a:pt x="9332" y="34371"/>
                    <a:pt x="8830" y="36453"/>
                  </a:cubicBezTo>
                  <a:cubicBezTo>
                    <a:pt x="8125" y="36268"/>
                    <a:pt x="7359" y="36234"/>
                    <a:pt x="6597" y="36234"/>
                  </a:cubicBezTo>
                  <a:cubicBezTo>
                    <a:pt x="6143" y="36234"/>
                    <a:pt x="5691" y="36246"/>
                    <a:pt x="5255" y="36246"/>
                  </a:cubicBezTo>
                  <a:cubicBezTo>
                    <a:pt x="5134" y="36246"/>
                    <a:pt x="5014" y="36245"/>
                    <a:pt x="4896" y="36243"/>
                  </a:cubicBezTo>
                  <a:cubicBezTo>
                    <a:pt x="4168" y="36228"/>
                    <a:pt x="3431" y="36199"/>
                    <a:pt x="2696" y="36199"/>
                  </a:cubicBezTo>
                  <a:cubicBezTo>
                    <a:pt x="2242" y="36199"/>
                    <a:pt x="1789" y="36210"/>
                    <a:pt x="1339" y="36243"/>
                  </a:cubicBezTo>
                  <a:cubicBezTo>
                    <a:pt x="6371" y="24643"/>
                    <a:pt x="12308" y="12976"/>
                    <a:pt x="16152" y="915"/>
                  </a:cubicBezTo>
                  <a:close/>
                  <a:moveTo>
                    <a:pt x="18861" y="1"/>
                  </a:moveTo>
                  <a:cubicBezTo>
                    <a:pt x="17948" y="1"/>
                    <a:pt x="17037" y="33"/>
                    <a:pt x="16134" y="138"/>
                  </a:cubicBezTo>
                  <a:cubicBezTo>
                    <a:pt x="16076" y="106"/>
                    <a:pt x="16011" y="88"/>
                    <a:pt x="15947" y="88"/>
                  </a:cubicBezTo>
                  <a:cubicBezTo>
                    <a:pt x="15848" y="88"/>
                    <a:pt x="15751" y="132"/>
                    <a:pt x="15691" y="241"/>
                  </a:cubicBezTo>
                  <a:cubicBezTo>
                    <a:pt x="9503" y="11426"/>
                    <a:pt x="5111" y="23939"/>
                    <a:pt x="123" y="35703"/>
                  </a:cubicBezTo>
                  <a:cubicBezTo>
                    <a:pt x="0" y="35991"/>
                    <a:pt x="80" y="36265"/>
                    <a:pt x="245" y="36457"/>
                  </a:cubicBezTo>
                  <a:cubicBezTo>
                    <a:pt x="98" y="36662"/>
                    <a:pt x="176" y="37036"/>
                    <a:pt x="455" y="37095"/>
                  </a:cubicBezTo>
                  <a:cubicBezTo>
                    <a:pt x="1897" y="37404"/>
                    <a:pt x="3424" y="37390"/>
                    <a:pt x="4896" y="37454"/>
                  </a:cubicBezTo>
                  <a:cubicBezTo>
                    <a:pt x="5717" y="37489"/>
                    <a:pt x="6601" y="37595"/>
                    <a:pt x="7465" y="37595"/>
                  </a:cubicBezTo>
                  <a:cubicBezTo>
                    <a:pt x="8017" y="37595"/>
                    <a:pt x="8562" y="37552"/>
                    <a:pt x="9077" y="37419"/>
                  </a:cubicBezTo>
                  <a:cubicBezTo>
                    <a:pt x="9151" y="37464"/>
                    <a:pt x="9231" y="37492"/>
                    <a:pt x="9312" y="37492"/>
                  </a:cubicBezTo>
                  <a:cubicBezTo>
                    <a:pt x="9452" y="37492"/>
                    <a:pt x="9595" y="37409"/>
                    <a:pt x="9711" y="37194"/>
                  </a:cubicBezTo>
                  <a:cubicBezTo>
                    <a:pt x="10771" y="35229"/>
                    <a:pt x="11499" y="32789"/>
                    <a:pt x="11990" y="30594"/>
                  </a:cubicBezTo>
                  <a:cubicBezTo>
                    <a:pt x="14359" y="30784"/>
                    <a:pt x="16747" y="30833"/>
                    <a:pt x="19138" y="30833"/>
                  </a:cubicBezTo>
                  <a:cubicBezTo>
                    <a:pt x="21570" y="30833"/>
                    <a:pt x="24004" y="30782"/>
                    <a:pt x="26423" y="30775"/>
                  </a:cubicBezTo>
                  <a:cubicBezTo>
                    <a:pt x="26500" y="32719"/>
                    <a:pt x="27062" y="34697"/>
                    <a:pt x="27494" y="36571"/>
                  </a:cubicBezTo>
                  <a:cubicBezTo>
                    <a:pt x="27542" y="36778"/>
                    <a:pt x="27660" y="36901"/>
                    <a:pt x="27803" y="36964"/>
                  </a:cubicBezTo>
                  <a:cubicBezTo>
                    <a:pt x="27830" y="37089"/>
                    <a:pt x="27898" y="37205"/>
                    <a:pt x="28042" y="37233"/>
                  </a:cubicBezTo>
                  <a:cubicBezTo>
                    <a:pt x="29741" y="37561"/>
                    <a:pt x="31679" y="37698"/>
                    <a:pt x="33612" y="37698"/>
                  </a:cubicBezTo>
                  <a:cubicBezTo>
                    <a:pt x="35437" y="37698"/>
                    <a:pt x="37258" y="37576"/>
                    <a:pt x="38872" y="37377"/>
                  </a:cubicBezTo>
                  <a:cubicBezTo>
                    <a:pt x="38892" y="37375"/>
                    <a:pt x="38906" y="37365"/>
                    <a:pt x="38924" y="37361"/>
                  </a:cubicBezTo>
                  <a:cubicBezTo>
                    <a:pt x="39026" y="37421"/>
                    <a:pt x="39142" y="37449"/>
                    <a:pt x="39258" y="37449"/>
                  </a:cubicBezTo>
                  <a:cubicBezTo>
                    <a:pt x="39639" y="37449"/>
                    <a:pt x="40018" y="37148"/>
                    <a:pt x="39868" y="36682"/>
                  </a:cubicBezTo>
                  <a:cubicBezTo>
                    <a:pt x="36030" y="24701"/>
                    <a:pt x="32667" y="12475"/>
                    <a:pt x="28218" y="704"/>
                  </a:cubicBezTo>
                  <a:cubicBezTo>
                    <a:pt x="28134" y="484"/>
                    <a:pt x="27951" y="387"/>
                    <a:pt x="27769" y="387"/>
                  </a:cubicBezTo>
                  <a:cubicBezTo>
                    <a:pt x="27653" y="387"/>
                    <a:pt x="27537" y="427"/>
                    <a:pt x="27450" y="501"/>
                  </a:cubicBezTo>
                  <a:cubicBezTo>
                    <a:pt x="27427" y="488"/>
                    <a:pt x="27415" y="463"/>
                    <a:pt x="27389" y="455"/>
                  </a:cubicBezTo>
                  <a:cubicBezTo>
                    <a:pt x="26141" y="93"/>
                    <a:pt x="24779" y="74"/>
                    <a:pt x="23446" y="74"/>
                  </a:cubicBezTo>
                  <a:cubicBezTo>
                    <a:pt x="23292" y="74"/>
                    <a:pt x="23138" y="74"/>
                    <a:pt x="22985" y="74"/>
                  </a:cubicBezTo>
                  <a:cubicBezTo>
                    <a:pt x="22664" y="74"/>
                    <a:pt x="22345" y="73"/>
                    <a:pt x="22031" y="66"/>
                  </a:cubicBezTo>
                  <a:cubicBezTo>
                    <a:pt x="20979" y="44"/>
                    <a:pt x="19919" y="1"/>
                    <a:pt x="1886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3971550" y="4043025"/>
              <a:ext cx="639375" cy="1068600"/>
            </a:xfrm>
            <a:custGeom>
              <a:avLst/>
              <a:gdLst/>
              <a:ahLst/>
              <a:cxnLst/>
              <a:rect l="l" t="t" r="r" b="b"/>
              <a:pathLst>
                <a:path w="25575" h="42744" extrusionOk="0">
                  <a:moveTo>
                    <a:pt x="15217" y="1555"/>
                  </a:moveTo>
                  <a:cubicBezTo>
                    <a:pt x="17610" y="1555"/>
                    <a:pt x="19873" y="2456"/>
                    <a:pt x="20683" y="5040"/>
                  </a:cubicBezTo>
                  <a:cubicBezTo>
                    <a:pt x="21233" y="6792"/>
                    <a:pt x="20623" y="9237"/>
                    <a:pt x="19805" y="10822"/>
                  </a:cubicBezTo>
                  <a:cubicBezTo>
                    <a:pt x="18593" y="13168"/>
                    <a:pt x="16508" y="14990"/>
                    <a:pt x="14587" y="16753"/>
                  </a:cubicBezTo>
                  <a:cubicBezTo>
                    <a:pt x="14463" y="16865"/>
                    <a:pt x="14399" y="16991"/>
                    <a:pt x="14379" y="17115"/>
                  </a:cubicBezTo>
                  <a:cubicBezTo>
                    <a:pt x="14225" y="17225"/>
                    <a:pt x="14063" y="17329"/>
                    <a:pt x="13918" y="17441"/>
                  </a:cubicBezTo>
                  <a:cubicBezTo>
                    <a:pt x="13650" y="17648"/>
                    <a:pt x="13773" y="18007"/>
                    <a:pt x="14012" y="18169"/>
                  </a:cubicBezTo>
                  <a:cubicBezTo>
                    <a:pt x="14065" y="18360"/>
                    <a:pt x="14267" y="18519"/>
                    <a:pt x="14486" y="18519"/>
                  </a:cubicBezTo>
                  <a:cubicBezTo>
                    <a:pt x="14510" y="18519"/>
                    <a:pt x="14535" y="18517"/>
                    <a:pt x="14560" y="18513"/>
                  </a:cubicBezTo>
                  <a:cubicBezTo>
                    <a:pt x="14840" y="18465"/>
                    <a:pt x="15121" y="18418"/>
                    <a:pt x="15402" y="18369"/>
                  </a:cubicBezTo>
                  <a:cubicBezTo>
                    <a:pt x="15411" y="18370"/>
                    <a:pt x="15418" y="18376"/>
                    <a:pt x="15428" y="18377"/>
                  </a:cubicBezTo>
                  <a:cubicBezTo>
                    <a:pt x="21603" y="18867"/>
                    <a:pt x="23006" y="25054"/>
                    <a:pt x="20245" y="29786"/>
                  </a:cubicBezTo>
                  <a:cubicBezTo>
                    <a:pt x="18980" y="31955"/>
                    <a:pt x="17076" y="33605"/>
                    <a:pt x="15121" y="35116"/>
                  </a:cubicBezTo>
                  <a:cubicBezTo>
                    <a:pt x="11493" y="37918"/>
                    <a:pt x="7436" y="39756"/>
                    <a:pt x="3009" y="40876"/>
                  </a:cubicBezTo>
                  <a:cubicBezTo>
                    <a:pt x="2517" y="29648"/>
                    <a:pt x="2428" y="18312"/>
                    <a:pt x="1246" y="7140"/>
                  </a:cubicBezTo>
                  <a:cubicBezTo>
                    <a:pt x="5097" y="5015"/>
                    <a:pt x="9623" y="2136"/>
                    <a:pt x="14013" y="1627"/>
                  </a:cubicBezTo>
                  <a:cubicBezTo>
                    <a:pt x="14414" y="1580"/>
                    <a:pt x="14818" y="1555"/>
                    <a:pt x="15217" y="1555"/>
                  </a:cubicBezTo>
                  <a:close/>
                  <a:moveTo>
                    <a:pt x="15572" y="1"/>
                  </a:moveTo>
                  <a:cubicBezTo>
                    <a:pt x="10313" y="1"/>
                    <a:pt x="3580" y="4307"/>
                    <a:pt x="368" y="6565"/>
                  </a:cubicBezTo>
                  <a:cubicBezTo>
                    <a:pt x="1" y="6823"/>
                    <a:pt x="153" y="7314"/>
                    <a:pt x="479" y="7414"/>
                  </a:cubicBezTo>
                  <a:cubicBezTo>
                    <a:pt x="282" y="18954"/>
                    <a:pt x="1243" y="30568"/>
                    <a:pt x="1708" y="42097"/>
                  </a:cubicBezTo>
                  <a:cubicBezTo>
                    <a:pt x="1725" y="42529"/>
                    <a:pt x="2066" y="42744"/>
                    <a:pt x="2400" y="42744"/>
                  </a:cubicBezTo>
                  <a:cubicBezTo>
                    <a:pt x="2700" y="42744"/>
                    <a:pt x="2995" y="42569"/>
                    <a:pt x="3042" y="42222"/>
                  </a:cubicBezTo>
                  <a:cubicBezTo>
                    <a:pt x="10270" y="40499"/>
                    <a:pt x="19218" y="36303"/>
                    <a:pt x="22285" y="28992"/>
                  </a:cubicBezTo>
                  <a:cubicBezTo>
                    <a:pt x="24281" y="24236"/>
                    <a:pt x="22243" y="17385"/>
                    <a:pt x="16678" y="17385"/>
                  </a:cubicBezTo>
                  <a:cubicBezTo>
                    <a:pt x="16422" y="17385"/>
                    <a:pt x="16158" y="17400"/>
                    <a:pt x="15887" y="17430"/>
                  </a:cubicBezTo>
                  <a:cubicBezTo>
                    <a:pt x="19925" y="13635"/>
                    <a:pt x="25575" y="6576"/>
                    <a:pt x="20030" y="1555"/>
                  </a:cubicBezTo>
                  <a:cubicBezTo>
                    <a:pt x="18809" y="448"/>
                    <a:pt x="17267" y="1"/>
                    <a:pt x="15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4094650" y="4163325"/>
              <a:ext cx="328375" cy="328250"/>
            </a:xfrm>
            <a:custGeom>
              <a:avLst/>
              <a:gdLst/>
              <a:ahLst/>
              <a:cxnLst/>
              <a:rect l="l" t="t" r="r" b="b"/>
              <a:pathLst>
                <a:path w="13135" h="13130" extrusionOk="0">
                  <a:moveTo>
                    <a:pt x="6515" y="1258"/>
                  </a:moveTo>
                  <a:cubicBezTo>
                    <a:pt x="8992" y="1258"/>
                    <a:pt x="11364" y="2790"/>
                    <a:pt x="10310" y="5775"/>
                  </a:cubicBezTo>
                  <a:cubicBezTo>
                    <a:pt x="9146" y="9074"/>
                    <a:pt x="4681" y="11058"/>
                    <a:pt x="1492" y="11851"/>
                  </a:cubicBezTo>
                  <a:cubicBezTo>
                    <a:pt x="1951" y="9055"/>
                    <a:pt x="1678" y="5794"/>
                    <a:pt x="950" y="3082"/>
                  </a:cubicBezTo>
                  <a:cubicBezTo>
                    <a:pt x="2399" y="2512"/>
                    <a:pt x="3768" y="1699"/>
                    <a:pt x="5305" y="1381"/>
                  </a:cubicBezTo>
                  <a:cubicBezTo>
                    <a:pt x="5702" y="1299"/>
                    <a:pt x="6110" y="1258"/>
                    <a:pt x="6515" y="1258"/>
                  </a:cubicBezTo>
                  <a:close/>
                  <a:moveTo>
                    <a:pt x="7244" y="1"/>
                  </a:moveTo>
                  <a:cubicBezTo>
                    <a:pt x="4857" y="1"/>
                    <a:pt x="2149" y="1132"/>
                    <a:pt x="514" y="2383"/>
                  </a:cubicBezTo>
                  <a:cubicBezTo>
                    <a:pt x="485" y="2378"/>
                    <a:pt x="454" y="2375"/>
                    <a:pt x="424" y="2375"/>
                  </a:cubicBezTo>
                  <a:cubicBezTo>
                    <a:pt x="210" y="2375"/>
                    <a:pt x="0" y="2515"/>
                    <a:pt x="18" y="2782"/>
                  </a:cubicBezTo>
                  <a:cubicBezTo>
                    <a:pt x="122" y="4389"/>
                    <a:pt x="355" y="5983"/>
                    <a:pt x="424" y="7593"/>
                  </a:cubicBezTo>
                  <a:cubicBezTo>
                    <a:pt x="495" y="9206"/>
                    <a:pt x="351" y="10829"/>
                    <a:pt x="456" y="12436"/>
                  </a:cubicBezTo>
                  <a:cubicBezTo>
                    <a:pt x="475" y="12736"/>
                    <a:pt x="683" y="12868"/>
                    <a:pt x="898" y="12876"/>
                  </a:cubicBezTo>
                  <a:cubicBezTo>
                    <a:pt x="1004" y="13024"/>
                    <a:pt x="1170" y="13130"/>
                    <a:pt x="1379" y="13130"/>
                  </a:cubicBezTo>
                  <a:cubicBezTo>
                    <a:pt x="1427" y="13130"/>
                    <a:pt x="1477" y="13124"/>
                    <a:pt x="1529" y="13112"/>
                  </a:cubicBezTo>
                  <a:cubicBezTo>
                    <a:pt x="5419" y="12224"/>
                    <a:pt x="13135" y="8631"/>
                    <a:pt x="11880" y="3455"/>
                  </a:cubicBezTo>
                  <a:cubicBezTo>
                    <a:pt x="11262" y="909"/>
                    <a:pt x="9382" y="1"/>
                    <a:pt x="7244"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4104950" y="4600925"/>
              <a:ext cx="294250" cy="338675"/>
            </a:xfrm>
            <a:custGeom>
              <a:avLst/>
              <a:gdLst/>
              <a:ahLst/>
              <a:cxnLst/>
              <a:rect l="l" t="t" r="r" b="b"/>
              <a:pathLst>
                <a:path w="11770" h="13547" extrusionOk="0">
                  <a:moveTo>
                    <a:pt x="7525" y="1243"/>
                  </a:moveTo>
                  <a:cubicBezTo>
                    <a:pt x="7861" y="1243"/>
                    <a:pt x="8182" y="1283"/>
                    <a:pt x="8473" y="1384"/>
                  </a:cubicBezTo>
                  <a:cubicBezTo>
                    <a:pt x="10360" y="2036"/>
                    <a:pt x="10481" y="4007"/>
                    <a:pt x="9993" y="5480"/>
                  </a:cubicBezTo>
                  <a:cubicBezTo>
                    <a:pt x="8864" y="8894"/>
                    <a:pt x="5426" y="11148"/>
                    <a:pt x="2162" y="12195"/>
                  </a:cubicBezTo>
                  <a:cubicBezTo>
                    <a:pt x="2246" y="8994"/>
                    <a:pt x="2129" y="5397"/>
                    <a:pt x="1293" y="2296"/>
                  </a:cubicBezTo>
                  <a:cubicBezTo>
                    <a:pt x="2474" y="2186"/>
                    <a:pt x="3629" y="1917"/>
                    <a:pt x="4799" y="1691"/>
                  </a:cubicBezTo>
                  <a:cubicBezTo>
                    <a:pt x="5592" y="1538"/>
                    <a:pt x="6611" y="1243"/>
                    <a:pt x="7525" y="1243"/>
                  </a:cubicBezTo>
                  <a:close/>
                  <a:moveTo>
                    <a:pt x="7018" y="1"/>
                  </a:moveTo>
                  <a:cubicBezTo>
                    <a:pt x="4869" y="1"/>
                    <a:pt x="2429" y="712"/>
                    <a:pt x="783" y="1351"/>
                  </a:cubicBezTo>
                  <a:cubicBezTo>
                    <a:pt x="754" y="1346"/>
                    <a:pt x="724" y="1343"/>
                    <a:pt x="696" y="1343"/>
                  </a:cubicBezTo>
                  <a:cubicBezTo>
                    <a:pt x="558" y="1343"/>
                    <a:pt x="431" y="1407"/>
                    <a:pt x="347" y="1533"/>
                  </a:cubicBezTo>
                  <a:cubicBezTo>
                    <a:pt x="47" y="1684"/>
                    <a:pt x="0" y="2094"/>
                    <a:pt x="241" y="2266"/>
                  </a:cubicBezTo>
                  <a:cubicBezTo>
                    <a:pt x="109" y="5716"/>
                    <a:pt x="628" y="9420"/>
                    <a:pt x="983" y="12832"/>
                  </a:cubicBezTo>
                  <a:cubicBezTo>
                    <a:pt x="1022" y="13215"/>
                    <a:pt x="1290" y="13376"/>
                    <a:pt x="1558" y="13376"/>
                  </a:cubicBezTo>
                  <a:cubicBezTo>
                    <a:pt x="1584" y="13376"/>
                    <a:pt x="1610" y="13374"/>
                    <a:pt x="1636" y="13371"/>
                  </a:cubicBezTo>
                  <a:cubicBezTo>
                    <a:pt x="1742" y="13475"/>
                    <a:pt x="1880" y="13546"/>
                    <a:pt x="2050" y="13546"/>
                  </a:cubicBezTo>
                  <a:cubicBezTo>
                    <a:pt x="2103" y="13546"/>
                    <a:pt x="2158" y="13539"/>
                    <a:pt x="2217" y="13525"/>
                  </a:cubicBezTo>
                  <a:cubicBezTo>
                    <a:pt x="6339" y="12491"/>
                    <a:pt x="11769" y="8694"/>
                    <a:pt x="11617" y="3902"/>
                  </a:cubicBezTo>
                  <a:cubicBezTo>
                    <a:pt x="11523" y="919"/>
                    <a:pt x="9459" y="1"/>
                    <a:pt x="7018"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4890650" y="3199725"/>
              <a:ext cx="44925" cy="18550"/>
            </a:xfrm>
            <a:custGeom>
              <a:avLst/>
              <a:gdLst/>
              <a:ahLst/>
              <a:cxnLst/>
              <a:rect l="l" t="t" r="r" b="b"/>
              <a:pathLst>
                <a:path w="1797" h="742" extrusionOk="0">
                  <a:moveTo>
                    <a:pt x="1388" y="1"/>
                  </a:moveTo>
                  <a:cubicBezTo>
                    <a:pt x="921" y="69"/>
                    <a:pt x="466" y="116"/>
                    <a:pt x="1" y="161"/>
                  </a:cubicBezTo>
                  <a:cubicBezTo>
                    <a:pt x="637" y="286"/>
                    <a:pt x="1274" y="445"/>
                    <a:pt x="1797" y="742"/>
                  </a:cubicBezTo>
                  <a:cubicBezTo>
                    <a:pt x="1718" y="466"/>
                    <a:pt x="1577" y="214"/>
                    <a:pt x="1388" y="1"/>
                  </a:cubicBezTo>
                  <a:close/>
                </a:path>
              </a:pathLst>
            </a:custGeom>
            <a:solidFill>
              <a:srgbClr val="F3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2205175" y="238100"/>
              <a:ext cx="3235150" cy="5238450"/>
            </a:xfrm>
            <a:custGeom>
              <a:avLst/>
              <a:gdLst/>
              <a:ahLst/>
              <a:cxnLst/>
              <a:rect l="l" t="t" r="r" b="b"/>
              <a:pathLst>
                <a:path w="129406" h="209538" extrusionOk="0">
                  <a:moveTo>
                    <a:pt x="91732" y="36043"/>
                  </a:moveTo>
                  <a:lnTo>
                    <a:pt x="91732" y="36043"/>
                  </a:lnTo>
                  <a:cubicBezTo>
                    <a:pt x="93235" y="36229"/>
                    <a:pt x="94756" y="36336"/>
                    <a:pt x="96268" y="36336"/>
                  </a:cubicBezTo>
                  <a:cubicBezTo>
                    <a:pt x="96580" y="36336"/>
                    <a:pt x="96892" y="36332"/>
                    <a:pt x="97203" y="36322"/>
                  </a:cubicBezTo>
                  <a:lnTo>
                    <a:pt x="97203" y="36322"/>
                  </a:lnTo>
                  <a:cubicBezTo>
                    <a:pt x="96860" y="38433"/>
                    <a:pt x="96762" y="40392"/>
                    <a:pt x="95776" y="42395"/>
                  </a:cubicBezTo>
                  <a:lnTo>
                    <a:pt x="95776" y="42396"/>
                  </a:lnTo>
                  <a:cubicBezTo>
                    <a:pt x="94897" y="44181"/>
                    <a:pt x="93531" y="45355"/>
                    <a:pt x="92275" y="46732"/>
                  </a:cubicBezTo>
                  <a:cubicBezTo>
                    <a:pt x="92584" y="43160"/>
                    <a:pt x="92402" y="39564"/>
                    <a:pt x="91732" y="36043"/>
                  </a:cubicBezTo>
                  <a:close/>
                  <a:moveTo>
                    <a:pt x="68053" y="1233"/>
                  </a:moveTo>
                  <a:cubicBezTo>
                    <a:pt x="68230" y="1233"/>
                    <a:pt x="68408" y="1234"/>
                    <a:pt x="68587" y="1236"/>
                  </a:cubicBezTo>
                  <a:cubicBezTo>
                    <a:pt x="75807" y="1320"/>
                    <a:pt x="80614" y="3800"/>
                    <a:pt x="86013" y="8363"/>
                  </a:cubicBezTo>
                  <a:cubicBezTo>
                    <a:pt x="86056" y="8399"/>
                    <a:pt x="86102" y="8416"/>
                    <a:pt x="86147" y="8438"/>
                  </a:cubicBezTo>
                  <a:cubicBezTo>
                    <a:pt x="86159" y="8446"/>
                    <a:pt x="86172" y="8453"/>
                    <a:pt x="86186" y="8459"/>
                  </a:cubicBezTo>
                  <a:cubicBezTo>
                    <a:pt x="86213" y="8471"/>
                    <a:pt x="86241" y="8482"/>
                    <a:pt x="86268" y="8490"/>
                  </a:cubicBezTo>
                  <a:cubicBezTo>
                    <a:pt x="86275" y="8491"/>
                    <a:pt x="86282" y="8491"/>
                    <a:pt x="86291" y="8491"/>
                  </a:cubicBezTo>
                  <a:cubicBezTo>
                    <a:pt x="86328" y="8499"/>
                    <a:pt x="86366" y="8502"/>
                    <a:pt x="86404" y="8502"/>
                  </a:cubicBezTo>
                  <a:cubicBezTo>
                    <a:pt x="86520" y="8502"/>
                    <a:pt x="86635" y="8468"/>
                    <a:pt x="86734" y="8404"/>
                  </a:cubicBezTo>
                  <a:cubicBezTo>
                    <a:pt x="88821" y="7885"/>
                    <a:pt x="90870" y="7228"/>
                    <a:pt x="92966" y="6746"/>
                  </a:cubicBezTo>
                  <a:cubicBezTo>
                    <a:pt x="94667" y="6354"/>
                    <a:pt x="96397" y="6044"/>
                    <a:pt x="98140" y="5920"/>
                  </a:cubicBezTo>
                  <a:cubicBezTo>
                    <a:pt x="99180" y="5847"/>
                    <a:pt x="100071" y="5691"/>
                    <a:pt x="100870" y="5691"/>
                  </a:cubicBezTo>
                  <a:cubicBezTo>
                    <a:pt x="101694" y="5691"/>
                    <a:pt x="102419" y="5856"/>
                    <a:pt x="103108" y="6448"/>
                  </a:cubicBezTo>
                  <a:cubicBezTo>
                    <a:pt x="104648" y="7768"/>
                    <a:pt x="103945" y="9537"/>
                    <a:pt x="102604" y="11604"/>
                  </a:cubicBezTo>
                  <a:cubicBezTo>
                    <a:pt x="101941" y="12626"/>
                    <a:pt x="101065" y="13540"/>
                    <a:pt x="100226" y="14415"/>
                  </a:cubicBezTo>
                  <a:cubicBezTo>
                    <a:pt x="98807" y="15895"/>
                    <a:pt x="97326" y="17295"/>
                    <a:pt x="95969" y="18833"/>
                  </a:cubicBezTo>
                  <a:cubicBezTo>
                    <a:pt x="95927" y="18881"/>
                    <a:pt x="95906" y="18932"/>
                    <a:pt x="95881" y="18983"/>
                  </a:cubicBezTo>
                  <a:cubicBezTo>
                    <a:pt x="95541" y="18946"/>
                    <a:pt x="95214" y="18927"/>
                    <a:pt x="94903" y="18927"/>
                  </a:cubicBezTo>
                  <a:cubicBezTo>
                    <a:pt x="94792" y="18927"/>
                    <a:pt x="94683" y="18929"/>
                    <a:pt x="94576" y="18934"/>
                  </a:cubicBezTo>
                  <a:cubicBezTo>
                    <a:pt x="94074" y="18959"/>
                    <a:pt x="94077" y="19680"/>
                    <a:pt x="94576" y="19714"/>
                  </a:cubicBezTo>
                  <a:cubicBezTo>
                    <a:pt x="97913" y="19939"/>
                    <a:pt x="113786" y="25907"/>
                    <a:pt x="107115" y="32483"/>
                  </a:cubicBezTo>
                  <a:cubicBezTo>
                    <a:pt x="104938" y="34627"/>
                    <a:pt x="100997" y="35211"/>
                    <a:pt x="97275" y="35211"/>
                  </a:cubicBezTo>
                  <a:cubicBezTo>
                    <a:pt x="94987" y="35211"/>
                    <a:pt x="92783" y="34991"/>
                    <a:pt x="91122" y="34776"/>
                  </a:cubicBezTo>
                  <a:cubicBezTo>
                    <a:pt x="82354" y="33643"/>
                    <a:pt x="72085" y="30555"/>
                    <a:pt x="64689" y="25625"/>
                  </a:cubicBezTo>
                  <a:cubicBezTo>
                    <a:pt x="64699" y="25596"/>
                    <a:pt x="64710" y="25565"/>
                    <a:pt x="64720" y="25536"/>
                  </a:cubicBezTo>
                  <a:cubicBezTo>
                    <a:pt x="64833" y="25221"/>
                    <a:pt x="64530" y="24967"/>
                    <a:pt x="64250" y="24967"/>
                  </a:cubicBezTo>
                  <a:cubicBezTo>
                    <a:pt x="64107" y="24967"/>
                    <a:pt x="63971" y="25032"/>
                    <a:pt x="63898" y="25188"/>
                  </a:cubicBezTo>
                  <a:cubicBezTo>
                    <a:pt x="63869" y="25250"/>
                    <a:pt x="63844" y="25324"/>
                    <a:pt x="63815" y="25388"/>
                  </a:cubicBezTo>
                  <a:cubicBezTo>
                    <a:pt x="63688" y="25490"/>
                    <a:pt x="63611" y="25653"/>
                    <a:pt x="63640" y="25805"/>
                  </a:cubicBezTo>
                  <a:cubicBezTo>
                    <a:pt x="62891" y="27706"/>
                    <a:pt x="62256" y="30420"/>
                    <a:pt x="60837" y="31589"/>
                  </a:cubicBezTo>
                  <a:cubicBezTo>
                    <a:pt x="60616" y="32020"/>
                    <a:pt x="60312" y="32235"/>
                    <a:pt x="59925" y="32235"/>
                  </a:cubicBezTo>
                  <a:cubicBezTo>
                    <a:pt x="59714" y="32235"/>
                    <a:pt x="59479" y="32171"/>
                    <a:pt x="59219" y="32044"/>
                  </a:cubicBezTo>
                  <a:cubicBezTo>
                    <a:pt x="59087" y="32066"/>
                    <a:pt x="58958" y="32078"/>
                    <a:pt x="58832" y="32078"/>
                  </a:cubicBezTo>
                  <a:cubicBezTo>
                    <a:pt x="58480" y="32078"/>
                    <a:pt x="58153" y="31989"/>
                    <a:pt x="57850" y="31813"/>
                  </a:cubicBezTo>
                  <a:cubicBezTo>
                    <a:pt x="57489" y="31678"/>
                    <a:pt x="57131" y="31455"/>
                    <a:pt x="56794" y="31269"/>
                  </a:cubicBezTo>
                  <a:cubicBezTo>
                    <a:pt x="55730" y="30682"/>
                    <a:pt x="54931" y="29965"/>
                    <a:pt x="54229" y="28967"/>
                  </a:cubicBezTo>
                  <a:cubicBezTo>
                    <a:pt x="54140" y="28839"/>
                    <a:pt x="53999" y="28782"/>
                    <a:pt x="53861" y="28782"/>
                  </a:cubicBezTo>
                  <a:cubicBezTo>
                    <a:pt x="53612" y="28782"/>
                    <a:pt x="53372" y="28968"/>
                    <a:pt x="53457" y="29266"/>
                  </a:cubicBezTo>
                  <a:cubicBezTo>
                    <a:pt x="53407" y="29328"/>
                    <a:pt x="53377" y="29401"/>
                    <a:pt x="53369" y="29480"/>
                  </a:cubicBezTo>
                  <a:cubicBezTo>
                    <a:pt x="53220" y="31024"/>
                    <a:pt x="53234" y="32541"/>
                    <a:pt x="53355" y="34086"/>
                  </a:cubicBezTo>
                  <a:cubicBezTo>
                    <a:pt x="53476" y="35623"/>
                    <a:pt x="53032" y="37449"/>
                    <a:pt x="51750" y="38534"/>
                  </a:cubicBezTo>
                  <a:cubicBezTo>
                    <a:pt x="51289" y="38925"/>
                    <a:pt x="50452" y="39081"/>
                    <a:pt x="49889" y="39359"/>
                  </a:cubicBezTo>
                  <a:cubicBezTo>
                    <a:pt x="48073" y="40255"/>
                    <a:pt x="46605" y="41539"/>
                    <a:pt x="45421" y="43141"/>
                  </a:cubicBezTo>
                  <a:cubicBezTo>
                    <a:pt x="45138" y="41457"/>
                    <a:pt x="44413" y="39768"/>
                    <a:pt x="42616" y="39330"/>
                  </a:cubicBezTo>
                  <a:cubicBezTo>
                    <a:pt x="42321" y="39258"/>
                    <a:pt x="42030" y="39225"/>
                    <a:pt x="41746" y="39225"/>
                  </a:cubicBezTo>
                  <a:cubicBezTo>
                    <a:pt x="39938" y="39225"/>
                    <a:pt x="38381" y="40583"/>
                    <a:pt x="37500" y="42103"/>
                  </a:cubicBezTo>
                  <a:cubicBezTo>
                    <a:pt x="36708" y="43469"/>
                    <a:pt x="36143" y="45185"/>
                    <a:pt x="35930" y="46933"/>
                  </a:cubicBezTo>
                  <a:cubicBezTo>
                    <a:pt x="29703" y="40209"/>
                    <a:pt x="30782" y="30328"/>
                    <a:pt x="34367" y="22497"/>
                  </a:cubicBezTo>
                  <a:cubicBezTo>
                    <a:pt x="34552" y="22424"/>
                    <a:pt x="34587" y="22188"/>
                    <a:pt x="34417" y="22052"/>
                  </a:cubicBezTo>
                  <a:cubicBezTo>
                    <a:pt x="34352" y="21902"/>
                    <a:pt x="34200" y="21801"/>
                    <a:pt x="34045" y="21801"/>
                  </a:cubicBezTo>
                  <a:cubicBezTo>
                    <a:pt x="33978" y="21801"/>
                    <a:pt x="33910" y="21820"/>
                    <a:pt x="33848" y="21863"/>
                  </a:cubicBezTo>
                  <a:cubicBezTo>
                    <a:pt x="33531" y="21785"/>
                    <a:pt x="33202" y="21746"/>
                    <a:pt x="32872" y="21746"/>
                  </a:cubicBezTo>
                  <a:cubicBezTo>
                    <a:pt x="32085" y="21746"/>
                    <a:pt x="31293" y="21968"/>
                    <a:pt x="30652" y="22417"/>
                  </a:cubicBezTo>
                  <a:cubicBezTo>
                    <a:pt x="34493" y="13657"/>
                    <a:pt x="42157" y="8910"/>
                    <a:pt x="51819" y="8751"/>
                  </a:cubicBezTo>
                  <a:cubicBezTo>
                    <a:pt x="51867" y="8767"/>
                    <a:pt x="51917" y="8775"/>
                    <a:pt x="51968" y="8775"/>
                  </a:cubicBezTo>
                  <a:cubicBezTo>
                    <a:pt x="52094" y="8775"/>
                    <a:pt x="52219" y="8723"/>
                    <a:pt x="52296" y="8602"/>
                  </a:cubicBezTo>
                  <a:cubicBezTo>
                    <a:pt x="56059" y="2696"/>
                    <a:pt x="61408" y="1233"/>
                    <a:pt x="68053" y="1233"/>
                  </a:cubicBezTo>
                  <a:close/>
                  <a:moveTo>
                    <a:pt x="64394" y="26455"/>
                  </a:moveTo>
                  <a:cubicBezTo>
                    <a:pt x="70317" y="30830"/>
                    <a:pt x="78222" y="33048"/>
                    <a:pt x="85250" y="34803"/>
                  </a:cubicBezTo>
                  <a:cubicBezTo>
                    <a:pt x="86947" y="35226"/>
                    <a:pt x="88725" y="35601"/>
                    <a:pt x="90541" y="35877"/>
                  </a:cubicBezTo>
                  <a:cubicBezTo>
                    <a:pt x="92441" y="50164"/>
                    <a:pt x="88104" y="68330"/>
                    <a:pt x="71592" y="71420"/>
                  </a:cubicBezTo>
                  <a:cubicBezTo>
                    <a:pt x="69991" y="71719"/>
                    <a:pt x="68349" y="71863"/>
                    <a:pt x="66698" y="71863"/>
                  </a:cubicBezTo>
                  <a:cubicBezTo>
                    <a:pt x="61875" y="71863"/>
                    <a:pt x="56974" y="70636"/>
                    <a:pt x="52783" y="68477"/>
                  </a:cubicBezTo>
                  <a:cubicBezTo>
                    <a:pt x="50630" y="67368"/>
                    <a:pt x="48555" y="65695"/>
                    <a:pt x="46652" y="63673"/>
                  </a:cubicBezTo>
                  <a:cubicBezTo>
                    <a:pt x="46645" y="63463"/>
                    <a:pt x="46503" y="63264"/>
                    <a:pt x="46286" y="63264"/>
                  </a:cubicBezTo>
                  <a:cubicBezTo>
                    <a:pt x="46277" y="63264"/>
                    <a:pt x="46268" y="63265"/>
                    <a:pt x="46258" y="63265"/>
                  </a:cubicBezTo>
                  <a:cubicBezTo>
                    <a:pt x="44174" y="60966"/>
                    <a:pt x="42317" y="58237"/>
                    <a:pt x="40849" y="55309"/>
                  </a:cubicBezTo>
                  <a:cubicBezTo>
                    <a:pt x="41110" y="55111"/>
                    <a:pt x="41117" y="54615"/>
                    <a:pt x="40708" y="54463"/>
                  </a:cubicBezTo>
                  <a:cubicBezTo>
                    <a:pt x="36893" y="53034"/>
                    <a:pt x="36455" y="48975"/>
                    <a:pt x="37433" y="45519"/>
                  </a:cubicBezTo>
                  <a:cubicBezTo>
                    <a:pt x="37731" y="44463"/>
                    <a:pt x="38127" y="43258"/>
                    <a:pt x="38742" y="42337"/>
                  </a:cubicBezTo>
                  <a:cubicBezTo>
                    <a:pt x="39459" y="41266"/>
                    <a:pt x="40302" y="40829"/>
                    <a:pt x="41134" y="40829"/>
                  </a:cubicBezTo>
                  <a:cubicBezTo>
                    <a:pt x="42800" y="40829"/>
                    <a:pt x="44423" y="42579"/>
                    <a:pt x="44908" y="44507"/>
                  </a:cubicBezTo>
                  <a:cubicBezTo>
                    <a:pt x="44949" y="44670"/>
                    <a:pt x="45090" y="44746"/>
                    <a:pt x="45232" y="44746"/>
                  </a:cubicBezTo>
                  <a:cubicBezTo>
                    <a:pt x="45406" y="44746"/>
                    <a:pt x="45581" y="44631"/>
                    <a:pt x="45569" y="44419"/>
                  </a:cubicBezTo>
                  <a:cubicBezTo>
                    <a:pt x="45566" y="44378"/>
                    <a:pt x="45560" y="44337"/>
                    <a:pt x="45558" y="44296"/>
                  </a:cubicBezTo>
                  <a:cubicBezTo>
                    <a:pt x="46813" y="42732"/>
                    <a:pt x="48222" y="41385"/>
                    <a:pt x="50010" y="40434"/>
                  </a:cubicBezTo>
                  <a:cubicBezTo>
                    <a:pt x="51165" y="39820"/>
                    <a:pt x="52741" y="39503"/>
                    <a:pt x="53648" y="38482"/>
                  </a:cubicBezTo>
                  <a:cubicBezTo>
                    <a:pt x="55258" y="36666"/>
                    <a:pt x="54476" y="33129"/>
                    <a:pt x="54210" y="30577"/>
                  </a:cubicBezTo>
                  <a:lnTo>
                    <a:pt x="54210" y="30577"/>
                  </a:lnTo>
                  <a:cubicBezTo>
                    <a:pt x="55416" y="32129"/>
                    <a:pt x="57623" y="33464"/>
                    <a:pt x="59388" y="33464"/>
                  </a:cubicBezTo>
                  <a:cubicBezTo>
                    <a:pt x="59477" y="33464"/>
                    <a:pt x="59564" y="33460"/>
                    <a:pt x="59651" y="33453"/>
                  </a:cubicBezTo>
                  <a:cubicBezTo>
                    <a:pt x="60807" y="33362"/>
                    <a:pt x="61694" y="32517"/>
                    <a:pt x="62248" y="31555"/>
                  </a:cubicBezTo>
                  <a:cubicBezTo>
                    <a:pt x="63148" y="29995"/>
                    <a:pt x="63784" y="28185"/>
                    <a:pt x="64394" y="26455"/>
                  </a:cubicBezTo>
                  <a:close/>
                  <a:moveTo>
                    <a:pt x="73515" y="93930"/>
                  </a:moveTo>
                  <a:cubicBezTo>
                    <a:pt x="73808" y="93930"/>
                    <a:pt x="74062" y="94036"/>
                    <a:pt x="74261" y="94278"/>
                  </a:cubicBezTo>
                  <a:cubicBezTo>
                    <a:pt x="72943" y="95233"/>
                    <a:pt x="71868" y="96628"/>
                    <a:pt x="71025" y="97931"/>
                  </a:cubicBezTo>
                  <a:cubicBezTo>
                    <a:pt x="70877" y="98159"/>
                    <a:pt x="71084" y="98382"/>
                    <a:pt x="71302" y="98382"/>
                  </a:cubicBezTo>
                  <a:cubicBezTo>
                    <a:pt x="71373" y="98382"/>
                    <a:pt x="71445" y="98358"/>
                    <a:pt x="71507" y="98303"/>
                  </a:cubicBezTo>
                  <a:cubicBezTo>
                    <a:pt x="72492" y="97418"/>
                    <a:pt x="73343" y="96403"/>
                    <a:pt x="74327" y="95519"/>
                  </a:cubicBezTo>
                  <a:cubicBezTo>
                    <a:pt x="74832" y="95068"/>
                    <a:pt x="76373" y="94047"/>
                    <a:pt x="77449" y="94047"/>
                  </a:cubicBezTo>
                  <a:cubicBezTo>
                    <a:pt x="77742" y="94047"/>
                    <a:pt x="78001" y="94123"/>
                    <a:pt x="78195" y="94306"/>
                  </a:cubicBezTo>
                  <a:cubicBezTo>
                    <a:pt x="76414" y="95222"/>
                    <a:pt x="75014" y="96721"/>
                    <a:pt x="73837" y="98321"/>
                  </a:cubicBezTo>
                  <a:cubicBezTo>
                    <a:pt x="73672" y="98546"/>
                    <a:pt x="73902" y="98800"/>
                    <a:pt x="74132" y="98800"/>
                  </a:cubicBezTo>
                  <a:cubicBezTo>
                    <a:pt x="74207" y="98800"/>
                    <a:pt x="74281" y="98773"/>
                    <a:pt x="74343" y="98710"/>
                  </a:cubicBezTo>
                  <a:cubicBezTo>
                    <a:pt x="75231" y="97798"/>
                    <a:pt x="76106" y="96847"/>
                    <a:pt x="77129" y="96081"/>
                  </a:cubicBezTo>
                  <a:cubicBezTo>
                    <a:pt x="77820" y="95565"/>
                    <a:pt x="79321" y="94544"/>
                    <a:pt x="80473" y="94544"/>
                  </a:cubicBezTo>
                  <a:cubicBezTo>
                    <a:pt x="80718" y="94544"/>
                    <a:pt x="80947" y="94590"/>
                    <a:pt x="81149" y="94697"/>
                  </a:cubicBezTo>
                  <a:cubicBezTo>
                    <a:pt x="79068" y="95942"/>
                    <a:pt x="76599" y="98625"/>
                    <a:pt x="76055" y="99139"/>
                  </a:cubicBezTo>
                  <a:cubicBezTo>
                    <a:pt x="75829" y="99353"/>
                    <a:pt x="76039" y="99651"/>
                    <a:pt x="76284" y="99651"/>
                  </a:cubicBezTo>
                  <a:cubicBezTo>
                    <a:pt x="76353" y="99651"/>
                    <a:pt x="76424" y="99627"/>
                    <a:pt x="76489" y="99572"/>
                  </a:cubicBezTo>
                  <a:cubicBezTo>
                    <a:pt x="77494" y="98717"/>
                    <a:pt x="78497" y="97863"/>
                    <a:pt x="79499" y="97006"/>
                  </a:cubicBezTo>
                  <a:cubicBezTo>
                    <a:pt x="79803" y="96746"/>
                    <a:pt x="81910" y="95028"/>
                    <a:pt x="82752" y="95028"/>
                  </a:cubicBezTo>
                  <a:cubicBezTo>
                    <a:pt x="82892" y="95028"/>
                    <a:pt x="82997" y="95075"/>
                    <a:pt x="83053" y="95184"/>
                  </a:cubicBezTo>
                  <a:cubicBezTo>
                    <a:pt x="81622" y="96177"/>
                    <a:pt x="80293" y="97568"/>
                    <a:pt x="79118" y="98810"/>
                  </a:cubicBezTo>
                  <a:cubicBezTo>
                    <a:pt x="77926" y="100070"/>
                    <a:pt x="76753" y="101495"/>
                    <a:pt x="76120" y="103127"/>
                  </a:cubicBezTo>
                  <a:cubicBezTo>
                    <a:pt x="75828" y="103191"/>
                    <a:pt x="75569" y="103264"/>
                    <a:pt x="75375" y="103340"/>
                  </a:cubicBezTo>
                  <a:cubicBezTo>
                    <a:pt x="75046" y="103467"/>
                    <a:pt x="75067" y="103985"/>
                    <a:pt x="75462" y="103986"/>
                  </a:cubicBezTo>
                  <a:cubicBezTo>
                    <a:pt x="75463" y="103986"/>
                    <a:pt x="75465" y="103986"/>
                    <a:pt x="75466" y="103986"/>
                  </a:cubicBezTo>
                  <a:cubicBezTo>
                    <a:pt x="75811" y="103986"/>
                    <a:pt x="76737" y="103864"/>
                    <a:pt x="77607" y="103864"/>
                  </a:cubicBezTo>
                  <a:cubicBezTo>
                    <a:pt x="78576" y="103864"/>
                    <a:pt x="79475" y="104016"/>
                    <a:pt x="79427" y="104658"/>
                  </a:cubicBezTo>
                  <a:cubicBezTo>
                    <a:pt x="79425" y="104701"/>
                    <a:pt x="79436" y="104733"/>
                    <a:pt x="79442" y="104770"/>
                  </a:cubicBezTo>
                  <a:cubicBezTo>
                    <a:pt x="77477" y="105750"/>
                    <a:pt x="74950" y="106437"/>
                    <a:pt x="72534" y="106437"/>
                  </a:cubicBezTo>
                  <a:cubicBezTo>
                    <a:pt x="70856" y="106437"/>
                    <a:pt x="69233" y="106106"/>
                    <a:pt x="67888" y="105311"/>
                  </a:cubicBezTo>
                  <a:cubicBezTo>
                    <a:pt x="67902" y="105267"/>
                    <a:pt x="67917" y="105224"/>
                    <a:pt x="67913" y="105172"/>
                  </a:cubicBezTo>
                  <a:cubicBezTo>
                    <a:pt x="67810" y="103031"/>
                    <a:pt x="67722" y="100897"/>
                    <a:pt x="67627" y="98762"/>
                  </a:cubicBezTo>
                  <a:cubicBezTo>
                    <a:pt x="68637" y="97684"/>
                    <a:pt x="71767" y="93930"/>
                    <a:pt x="73515" y="93930"/>
                  </a:cubicBezTo>
                  <a:close/>
                  <a:moveTo>
                    <a:pt x="67103" y="105877"/>
                  </a:moveTo>
                  <a:cubicBezTo>
                    <a:pt x="67579" y="106246"/>
                    <a:pt x="68100" y="106553"/>
                    <a:pt x="68654" y="106791"/>
                  </a:cubicBezTo>
                  <a:cubicBezTo>
                    <a:pt x="68350" y="107226"/>
                    <a:pt x="68098" y="107701"/>
                    <a:pt x="67793" y="108137"/>
                  </a:cubicBezTo>
                  <a:cubicBezTo>
                    <a:pt x="67616" y="108388"/>
                    <a:pt x="67364" y="108660"/>
                    <a:pt x="67154" y="108946"/>
                  </a:cubicBezTo>
                  <a:cubicBezTo>
                    <a:pt x="66663" y="108905"/>
                    <a:pt x="66170" y="108878"/>
                    <a:pt x="65682" y="108830"/>
                  </a:cubicBezTo>
                  <a:cubicBezTo>
                    <a:pt x="65350" y="108075"/>
                    <a:pt x="64994" y="107312"/>
                    <a:pt x="64574" y="106602"/>
                  </a:cubicBezTo>
                  <a:cubicBezTo>
                    <a:pt x="65420" y="106375"/>
                    <a:pt x="66262" y="106130"/>
                    <a:pt x="67103" y="105877"/>
                  </a:cubicBezTo>
                  <a:close/>
                  <a:moveTo>
                    <a:pt x="78171" y="89036"/>
                  </a:moveTo>
                  <a:cubicBezTo>
                    <a:pt x="81884" y="91001"/>
                    <a:pt x="85522" y="93276"/>
                    <a:pt x="88743" y="95984"/>
                  </a:cubicBezTo>
                  <a:cubicBezTo>
                    <a:pt x="91752" y="98512"/>
                    <a:pt x="94034" y="101985"/>
                    <a:pt x="96447" y="105091"/>
                  </a:cubicBezTo>
                  <a:cubicBezTo>
                    <a:pt x="91651" y="105871"/>
                    <a:pt x="86584" y="107785"/>
                    <a:pt x="82217" y="109722"/>
                  </a:cubicBezTo>
                  <a:cubicBezTo>
                    <a:pt x="77570" y="109451"/>
                    <a:pt x="72886" y="109369"/>
                    <a:pt x="68247" y="109030"/>
                  </a:cubicBezTo>
                  <a:cubicBezTo>
                    <a:pt x="68310" y="108934"/>
                    <a:pt x="68374" y="108835"/>
                    <a:pt x="68434" y="108748"/>
                  </a:cubicBezTo>
                  <a:cubicBezTo>
                    <a:pt x="68780" y="108233"/>
                    <a:pt x="69159" y="107647"/>
                    <a:pt x="69347" y="107046"/>
                  </a:cubicBezTo>
                  <a:cubicBezTo>
                    <a:pt x="70213" y="107314"/>
                    <a:pt x="71121" y="107425"/>
                    <a:pt x="72066" y="107425"/>
                  </a:cubicBezTo>
                  <a:cubicBezTo>
                    <a:pt x="72540" y="107425"/>
                    <a:pt x="73023" y="107397"/>
                    <a:pt x="73516" y="107347"/>
                  </a:cubicBezTo>
                  <a:cubicBezTo>
                    <a:pt x="75727" y="107121"/>
                    <a:pt x="78842" y="106957"/>
                    <a:pt x="80301" y="105086"/>
                  </a:cubicBezTo>
                  <a:cubicBezTo>
                    <a:pt x="80387" y="104977"/>
                    <a:pt x="80385" y="104854"/>
                    <a:pt x="80351" y="104742"/>
                  </a:cubicBezTo>
                  <a:cubicBezTo>
                    <a:pt x="80358" y="104713"/>
                    <a:pt x="80373" y="104690"/>
                    <a:pt x="80376" y="104658"/>
                  </a:cubicBezTo>
                  <a:cubicBezTo>
                    <a:pt x="80468" y="103330"/>
                    <a:pt x="79178" y="102937"/>
                    <a:pt x="77838" y="102937"/>
                  </a:cubicBezTo>
                  <a:cubicBezTo>
                    <a:pt x="77589" y="102937"/>
                    <a:pt x="77339" y="102950"/>
                    <a:pt x="77096" y="102974"/>
                  </a:cubicBezTo>
                  <a:cubicBezTo>
                    <a:pt x="78074" y="101505"/>
                    <a:pt x="79069" y="100124"/>
                    <a:pt x="80351" y="98867"/>
                  </a:cubicBezTo>
                  <a:cubicBezTo>
                    <a:pt x="81396" y="97842"/>
                    <a:pt x="83003" y="96881"/>
                    <a:pt x="83735" y="95584"/>
                  </a:cubicBezTo>
                  <a:cubicBezTo>
                    <a:pt x="83961" y="95504"/>
                    <a:pt x="84141" y="95296"/>
                    <a:pt x="84052" y="95007"/>
                  </a:cubicBezTo>
                  <a:cubicBezTo>
                    <a:pt x="83843" y="94336"/>
                    <a:pt x="83435" y="94066"/>
                    <a:pt x="82910" y="94066"/>
                  </a:cubicBezTo>
                  <a:cubicBezTo>
                    <a:pt x="82650" y="94066"/>
                    <a:pt x="82361" y="94132"/>
                    <a:pt x="82054" y="94249"/>
                  </a:cubicBezTo>
                  <a:cubicBezTo>
                    <a:pt x="81773" y="93736"/>
                    <a:pt x="81266" y="93560"/>
                    <a:pt x="80705" y="93560"/>
                  </a:cubicBezTo>
                  <a:cubicBezTo>
                    <a:pt x="80211" y="93560"/>
                    <a:pt x="79674" y="93696"/>
                    <a:pt x="79211" y="93859"/>
                  </a:cubicBezTo>
                  <a:cubicBezTo>
                    <a:pt x="79134" y="93262"/>
                    <a:pt x="78490" y="93080"/>
                    <a:pt x="77775" y="93080"/>
                  </a:cubicBezTo>
                  <a:cubicBezTo>
                    <a:pt x="77114" y="93080"/>
                    <a:pt x="76392" y="93235"/>
                    <a:pt x="76001" y="93362"/>
                  </a:cubicBezTo>
                  <a:cubicBezTo>
                    <a:pt x="75686" y="93463"/>
                    <a:pt x="75384" y="93601"/>
                    <a:pt x="75091" y="93757"/>
                  </a:cubicBezTo>
                  <a:cubicBezTo>
                    <a:pt x="74743" y="93138"/>
                    <a:pt x="74253" y="92881"/>
                    <a:pt x="73683" y="92881"/>
                  </a:cubicBezTo>
                  <a:cubicBezTo>
                    <a:pt x="71766" y="92881"/>
                    <a:pt x="68945" y="95780"/>
                    <a:pt x="67573" y="97531"/>
                  </a:cubicBezTo>
                  <a:cubicBezTo>
                    <a:pt x="67522" y="96355"/>
                    <a:pt x="67462" y="95179"/>
                    <a:pt x="67415" y="94005"/>
                  </a:cubicBezTo>
                  <a:cubicBezTo>
                    <a:pt x="69122" y="93363"/>
                    <a:pt x="70731" y="92440"/>
                    <a:pt x="72380" y="91666"/>
                  </a:cubicBezTo>
                  <a:cubicBezTo>
                    <a:pt x="74261" y="90782"/>
                    <a:pt x="76458" y="90214"/>
                    <a:pt x="78171" y="89036"/>
                  </a:cubicBezTo>
                  <a:close/>
                  <a:moveTo>
                    <a:pt x="63494" y="106874"/>
                  </a:moveTo>
                  <a:cubicBezTo>
                    <a:pt x="63853" y="107955"/>
                    <a:pt x="64368" y="109027"/>
                    <a:pt x="64876" y="110028"/>
                  </a:cubicBezTo>
                  <a:cubicBezTo>
                    <a:pt x="64990" y="110253"/>
                    <a:pt x="65163" y="110346"/>
                    <a:pt x="65340" y="110346"/>
                  </a:cubicBezTo>
                  <a:cubicBezTo>
                    <a:pt x="65612" y="110346"/>
                    <a:pt x="65891" y="110125"/>
                    <a:pt x="65967" y="109827"/>
                  </a:cubicBezTo>
                  <a:cubicBezTo>
                    <a:pt x="66291" y="109897"/>
                    <a:pt x="66618" y="109940"/>
                    <a:pt x="66943" y="110002"/>
                  </a:cubicBezTo>
                  <a:cubicBezTo>
                    <a:pt x="66991" y="110037"/>
                    <a:pt x="67046" y="110061"/>
                    <a:pt x="67110" y="110061"/>
                  </a:cubicBezTo>
                  <a:cubicBezTo>
                    <a:pt x="67137" y="110061"/>
                    <a:pt x="67165" y="110057"/>
                    <a:pt x="67195" y="110048"/>
                  </a:cubicBezTo>
                  <a:lnTo>
                    <a:pt x="67196" y="110048"/>
                  </a:lnTo>
                  <a:cubicBezTo>
                    <a:pt x="74453" y="111383"/>
                    <a:pt x="81814" y="110771"/>
                    <a:pt x="89136" y="111565"/>
                  </a:cubicBezTo>
                  <a:cubicBezTo>
                    <a:pt x="89457" y="112118"/>
                    <a:pt x="89803" y="112662"/>
                    <a:pt x="89967" y="113288"/>
                  </a:cubicBezTo>
                  <a:cubicBezTo>
                    <a:pt x="90223" y="114275"/>
                    <a:pt x="90129" y="115417"/>
                    <a:pt x="90118" y="116431"/>
                  </a:cubicBezTo>
                  <a:cubicBezTo>
                    <a:pt x="90105" y="117747"/>
                    <a:pt x="89839" y="118992"/>
                    <a:pt x="89683" y="120266"/>
                  </a:cubicBezTo>
                  <a:cubicBezTo>
                    <a:pt x="82643" y="120010"/>
                    <a:pt x="75606" y="119693"/>
                    <a:pt x="68567" y="119403"/>
                  </a:cubicBezTo>
                  <a:cubicBezTo>
                    <a:pt x="64533" y="119237"/>
                    <a:pt x="60840" y="119394"/>
                    <a:pt x="57442" y="117019"/>
                  </a:cubicBezTo>
                  <a:cubicBezTo>
                    <a:pt x="54552" y="114997"/>
                    <a:pt x="53659" y="111794"/>
                    <a:pt x="52127" y="108717"/>
                  </a:cubicBezTo>
                  <a:lnTo>
                    <a:pt x="52127" y="108717"/>
                  </a:lnTo>
                  <a:cubicBezTo>
                    <a:pt x="52315" y="108727"/>
                    <a:pt x="52503" y="108732"/>
                    <a:pt x="52692" y="108732"/>
                  </a:cubicBezTo>
                  <a:cubicBezTo>
                    <a:pt x="53817" y="108732"/>
                    <a:pt x="54960" y="108562"/>
                    <a:pt x="56115" y="108389"/>
                  </a:cubicBezTo>
                  <a:cubicBezTo>
                    <a:pt x="58606" y="108017"/>
                    <a:pt x="61062" y="107495"/>
                    <a:pt x="63494" y="106874"/>
                  </a:cubicBezTo>
                  <a:close/>
                  <a:moveTo>
                    <a:pt x="98101" y="109082"/>
                  </a:moveTo>
                  <a:cubicBezTo>
                    <a:pt x="99731" y="109082"/>
                    <a:pt x="97605" y="112247"/>
                    <a:pt x="97145" y="112687"/>
                  </a:cubicBezTo>
                  <a:cubicBezTo>
                    <a:pt x="97044" y="112782"/>
                    <a:pt x="97016" y="112892"/>
                    <a:pt x="97029" y="112996"/>
                  </a:cubicBezTo>
                  <a:cubicBezTo>
                    <a:pt x="96966" y="113196"/>
                    <a:pt x="97051" y="113440"/>
                    <a:pt x="97306" y="113440"/>
                  </a:cubicBezTo>
                  <a:cubicBezTo>
                    <a:pt x="97313" y="113440"/>
                    <a:pt x="97320" y="113440"/>
                    <a:pt x="97327" y="113439"/>
                  </a:cubicBezTo>
                  <a:cubicBezTo>
                    <a:pt x="97820" y="113413"/>
                    <a:pt x="98338" y="113398"/>
                    <a:pt x="98870" y="113398"/>
                  </a:cubicBezTo>
                  <a:cubicBezTo>
                    <a:pt x="102288" y="113398"/>
                    <a:pt x="106281" y="114055"/>
                    <a:pt x="108045" y="116966"/>
                  </a:cubicBezTo>
                  <a:cubicBezTo>
                    <a:pt x="108027" y="116956"/>
                    <a:pt x="108009" y="116946"/>
                    <a:pt x="107991" y="116937"/>
                  </a:cubicBezTo>
                  <a:cubicBezTo>
                    <a:pt x="106625" y="116228"/>
                    <a:pt x="105018" y="115595"/>
                    <a:pt x="103468" y="115556"/>
                  </a:cubicBezTo>
                  <a:cubicBezTo>
                    <a:pt x="103465" y="115556"/>
                    <a:pt x="103462" y="115556"/>
                    <a:pt x="103458" y="115556"/>
                  </a:cubicBezTo>
                  <a:cubicBezTo>
                    <a:pt x="103094" y="115556"/>
                    <a:pt x="103071" y="116057"/>
                    <a:pt x="103385" y="116174"/>
                  </a:cubicBezTo>
                  <a:cubicBezTo>
                    <a:pt x="104907" y="116738"/>
                    <a:pt x="108683" y="117271"/>
                    <a:pt x="109215" y="119209"/>
                  </a:cubicBezTo>
                  <a:cubicBezTo>
                    <a:pt x="108381" y="118728"/>
                    <a:pt x="107241" y="118625"/>
                    <a:pt x="106323" y="118407"/>
                  </a:cubicBezTo>
                  <a:cubicBezTo>
                    <a:pt x="105216" y="118143"/>
                    <a:pt x="104100" y="117798"/>
                    <a:pt x="102965" y="117689"/>
                  </a:cubicBezTo>
                  <a:cubicBezTo>
                    <a:pt x="102952" y="117688"/>
                    <a:pt x="102939" y="117687"/>
                    <a:pt x="102927" y="117687"/>
                  </a:cubicBezTo>
                  <a:cubicBezTo>
                    <a:pt x="102565" y="117687"/>
                    <a:pt x="102573" y="118213"/>
                    <a:pt x="102878" y="118336"/>
                  </a:cubicBezTo>
                  <a:cubicBezTo>
                    <a:pt x="104045" y="118803"/>
                    <a:pt x="105346" y="119023"/>
                    <a:pt x="106566" y="119325"/>
                  </a:cubicBezTo>
                  <a:cubicBezTo>
                    <a:pt x="107622" y="119586"/>
                    <a:pt x="109809" y="119930"/>
                    <a:pt x="109316" y="121316"/>
                  </a:cubicBezTo>
                  <a:cubicBezTo>
                    <a:pt x="108804" y="120738"/>
                    <a:pt x="107980" y="120500"/>
                    <a:pt x="107180" y="120363"/>
                  </a:cubicBezTo>
                  <a:cubicBezTo>
                    <a:pt x="106311" y="120213"/>
                    <a:pt x="105319" y="119996"/>
                    <a:pt x="104378" y="119996"/>
                  </a:cubicBezTo>
                  <a:cubicBezTo>
                    <a:pt x="103955" y="119996"/>
                    <a:pt x="103542" y="120040"/>
                    <a:pt x="103155" y="120154"/>
                  </a:cubicBezTo>
                  <a:cubicBezTo>
                    <a:pt x="102775" y="120266"/>
                    <a:pt x="102848" y="120839"/>
                    <a:pt x="103249" y="120845"/>
                  </a:cubicBezTo>
                  <a:cubicBezTo>
                    <a:pt x="104296" y="120860"/>
                    <a:pt x="105275" y="121069"/>
                    <a:pt x="106303" y="121235"/>
                  </a:cubicBezTo>
                  <a:cubicBezTo>
                    <a:pt x="107209" y="121383"/>
                    <a:pt x="107983" y="121498"/>
                    <a:pt x="108639" y="122070"/>
                  </a:cubicBezTo>
                  <a:cubicBezTo>
                    <a:pt x="106679" y="122470"/>
                    <a:pt x="104749" y="122622"/>
                    <a:pt x="102797" y="122622"/>
                  </a:cubicBezTo>
                  <a:cubicBezTo>
                    <a:pt x="101705" y="122622"/>
                    <a:pt x="100607" y="122574"/>
                    <a:pt x="99493" y="122496"/>
                  </a:cubicBezTo>
                  <a:cubicBezTo>
                    <a:pt x="96133" y="122262"/>
                    <a:pt x="94011" y="120951"/>
                    <a:pt x="91179" y="119298"/>
                  </a:cubicBezTo>
                  <a:cubicBezTo>
                    <a:pt x="91466" y="117992"/>
                    <a:pt x="91432" y="116551"/>
                    <a:pt x="91391" y="115301"/>
                  </a:cubicBezTo>
                  <a:cubicBezTo>
                    <a:pt x="91367" y="114517"/>
                    <a:pt x="91289" y="113775"/>
                    <a:pt x="91102" y="113090"/>
                  </a:cubicBezTo>
                  <a:cubicBezTo>
                    <a:pt x="92638" y="112875"/>
                    <a:pt x="94378" y="111806"/>
                    <a:pt x="95481" y="110976"/>
                  </a:cubicBezTo>
                  <a:cubicBezTo>
                    <a:pt x="96108" y="110506"/>
                    <a:pt x="96995" y="109272"/>
                    <a:pt x="97743" y="109122"/>
                  </a:cubicBezTo>
                  <a:cubicBezTo>
                    <a:pt x="97878" y="109095"/>
                    <a:pt x="97997" y="109082"/>
                    <a:pt x="98101" y="109082"/>
                  </a:cubicBezTo>
                  <a:close/>
                  <a:moveTo>
                    <a:pt x="98095" y="105621"/>
                  </a:moveTo>
                  <a:cubicBezTo>
                    <a:pt x="98118" y="105632"/>
                    <a:pt x="98137" y="105647"/>
                    <a:pt x="98165" y="105653"/>
                  </a:cubicBezTo>
                  <a:cubicBezTo>
                    <a:pt x="103584" y="106769"/>
                    <a:pt x="109039" y="107402"/>
                    <a:pt x="113925" y="110243"/>
                  </a:cubicBezTo>
                  <a:cubicBezTo>
                    <a:pt x="118268" y="112768"/>
                    <a:pt x="121343" y="116552"/>
                    <a:pt x="124728" y="120120"/>
                  </a:cubicBezTo>
                  <a:cubicBezTo>
                    <a:pt x="112299" y="123707"/>
                    <a:pt x="100085" y="129024"/>
                    <a:pt x="87152" y="130480"/>
                  </a:cubicBezTo>
                  <a:cubicBezTo>
                    <a:pt x="87149" y="130478"/>
                    <a:pt x="87149" y="130475"/>
                    <a:pt x="87146" y="130473"/>
                  </a:cubicBezTo>
                  <a:cubicBezTo>
                    <a:pt x="87081" y="130422"/>
                    <a:pt x="87016" y="130369"/>
                    <a:pt x="86952" y="130317"/>
                  </a:cubicBezTo>
                  <a:cubicBezTo>
                    <a:pt x="86913" y="130264"/>
                    <a:pt x="86861" y="130222"/>
                    <a:pt x="86799" y="130196"/>
                  </a:cubicBezTo>
                  <a:cubicBezTo>
                    <a:pt x="83027" y="127206"/>
                    <a:pt x="79292" y="123948"/>
                    <a:pt x="75284" y="121247"/>
                  </a:cubicBezTo>
                  <a:lnTo>
                    <a:pt x="75284" y="121247"/>
                  </a:lnTo>
                  <a:cubicBezTo>
                    <a:pt x="80125" y="121333"/>
                    <a:pt x="84984" y="121272"/>
                    <a:pt x="89705" y="121442"/>
                  </a:cubicBezTo>
                  <a:cubicBezTo>
                    <a:pt x="89785" y="121520"/>
                    <a:pt x="89895" y="121570"/>
                    <a:pt x="90001" y="121570"/>
                  </a:cubicBezTo>
                  <a:cubicBezTo>
                    <a:pt x="90087" y="121570"/>
                    <a:pt x="90169" y="121537"/>
                    <a:pt x="90230" y="121460"/>
                  </a:cubicBezTo>
                  <a:cubicBezTo>
                    <a:pt x="90241" y="121446"/>
                    <a:pt x="90248" y="121430"/>
                    <a:pt x="90259" y="121416"/>
                  </a:cubicBezTo>
                  <a:cubicBezTo>
                    <a:pt x="90491" y="121335"/>
                    <a:pt x="90610" y="121112"/>
                    <a:pt x="90609" y="120881"/>
                  </a:cubicBezTo>
                  <a:cubicBezTo>
                    <a:pt x="90756" y="120616"/>
                    <a:pt x="90870" y="120332"/>
                    <a:pt x="90971" y="120040"/>
                  </a:cubicBezTo>
                  <a:cubicBezTo>
                    <a:pt x="92993" y="121716"/>
                    <a:pt x="95209" y="123173"/>
                    <a:pt x="97868" y="123408"/>
                  </a:cubicBezTo>
                  <a:cubicBezTo>
                    <a:pt x="99470" y="123549"/>
                    <a:pt x="101183" y="123692"/>
                    <a:pt x="102893" y="123692"/>
                  </a:cubicBezTo>
                  <a:cubicBezTo>
                    <a:pt x="105116" y="123692"/>
                    <a:pt x="107335" y="123450"/>
                    <a:pt x="109301" y="122651"/>
                  </a:cubicBezTo>
                  <a:cubicBezTo>
                    <a:pt x="109333" y="122637"/>
                    <a:pt x="109347" y="122611"/>
                    <a:pt x="109373" y="122592"/>
                  </a:cubicBezTo>
                  <a:cubicBezTo>
                    <a:pt x="109584" y="122546"/>
                    <a:pt x="109770" y="122331"/>
                    <a:pt x="109730" y="122101"/>
                  </a:cubicBezTo>
                  <a:cubicBezTo>
                    <a:pt x="110296" y="121436"/>
                    <a:pt x="110348" y="120536"/>
                    <a:pt x="109906" y="119852"/>
                  </a:cubicBezTo>
                  <a:cubicBezTo>
                    <a:pt x="110018" y="119794"/>
                    <a:pt x="110101" y="119686"/>
                    <a:pt x="110088" y="119514"/>
                  </a:cubicBezTo>
                  <a:cubicBezTo>
                    <a:pt x="110032" y="118739"/>
                    <a:pt x="109690" y="118180"/>
                    <a:pt x="109193" y="117732"/>
                  </a:cubicBezTo>
                  <a:cubicBezTo>
                    <a:pt x="109086" y="114057"/>
                    <a:pt x="103867" y="112408"/>
                    <a:pt x="99993" y="112408"/>
                  </a:cubicBezTo>
                  <a:cubicBezTo>
                    <a:pt x="99389" y="112408"/>
                    <a:pt x="98818" y="112448"/>
                    <a:pt x="98304" y="112527"/>
                  </a:cubicBezTo>
                  <a:cubicBezTo>
                    <a:pt x="99293" y="111133"/>
                    <a:pt x="100600" y="108465"/>
                    <a:pt x="98875" y="107954"/>
                  </a:cubicBezTo>
                  <a:cubicBezTo>
                    <a:pt x="98767" y="107922"/>
                    <a:pt x="98657" y="107908"/>
                    <a:pt x="98545" y="107908"/>
                  </a:cubicBezTo>
                  <a:cubicBezTo>
                    <a:pt x="97759" y="107908"/>
                    <a:pt x="96886" y="108614"/>
                    <a:pt x="96370" y="109045"/>
                  </a:cubicBezTo>
                  <a:cubicBezTo>
                    <a:pt x="94764" y="110390"/>
                    <a:pt x="92947" y="111872"/>
                    <a:pt x="90814" y="112272"/>
                  </a:cubicBezTo>
                  <a:cubicBezTo>
                    <a:pt x="90568" y="111735"/>
                    <a:pt x="90212" y="111256"/>
                    <a:pt x="89767" y="110867"/>
                  </a:cubicBezTo>
                  <a:cubicBezTo>
                    <a:pt x="89748" y="110628"/>
                    <a:pt x="89618" y="110410"/>
                    <a:pt x="89342" y="110373"/>
                  </a:cubicBezTo>
                  <a:cubicBezTo>
                    <a:pt x="87778" y="110160"/>
                    <a:pt x="86203" y="110013"/>
                    <a:pt x="84624" y="109890"/>
                  </a:cubicBezTo>
                  <a:cubicBezTo>
                    <a:pt x="89138" y="108637"/>
                    <a:pt x="93884" y="107377"/>
                    <a:pt x="98095" y="105621"/>
                  </a:cubicBezTo>
                  <a:close/>
                  <a:moveTo>
                    <a:pt x="68767" y="120991"/>
                  </a:moveTo>
                  <a:cubicBezTo>
                    <a:pt x="70467" y="121096"/>
                    <a:pt x="72172" y="121175"/>
                    <a:pt x="73886" y="121217"/>
                  </a:cubicBezTo>
                  <a:cubicBezTo>
                    <a:pt x="77640" y="124813"/>
                    <a:pt x="82012" y="127898"/>
                    <a:pt x="86092" y="131107"/>
                  </a:cubicBezTo>
                  <a:cubicBezTo>
                    <a:pt x="85990" y="132482"/>
                    <a:pt x="86063" y="133875"/>
                    <a:pt x="85929" y="135255"/>
                  </a:cubicBezTo>
                  <a:cubicBezTo>
                    <a:pt x="85926" y="135299"/>
                    <a:pt x="85917" y="135344"/>
                    <a:pt x="85911" y="135388"/>
                  </a:cubicBezTo>
                  <a:cubicBezTo>
                    <a:pt x="80385" y="130380"/>
                    <a:pt x="74370" y="125914"/>
                    <a:pt x="68767" y="120991"/>
                  </a:cubicBezTo>
                  <a:close/>
                  <a:moveTo>
                    <a:pt x="124776" y="121442"/>
                  </a:moveTo>
                  <a:lnTo>
                    <a:pt x="124776" y="121442"/>
                  </a:lnTo>
                  <a:cubicBezTo>
                    <a:pt x="124423" y="123467"/>
                    <a:pt x="124133" y="125447"/>
                    <a:pt x="123474" y="127429"/>
                  </a:cubicBezTo>
                  <a:cubicBezTo>
                    <a:pt x="111542" y="131265"/>
                    <a:pt x="100348" y="133336"/>
                    <a:pt x="87188" y="136782"/>
                  </a:cubicBezTo>
                  <a:cubicBezTo>
                    <a:pt x="87200" y="136643"/>
                    <a:pt x="87146" y="136509"/>
                    <a:pt x="87045" y="136416"/>
                  </a:cubicBezTo>
                  <a:cubicBezTo>
                    <a:pt x="87079" y="136136"/>
                    <a:pt x="87115" y="135853"/>
                    <a:pt x="87145" y="135586"/>
                  </a:cubicBezTo>
                  <a:cubicBezTo>
                    <a:pt x="87308" y="134179"/>
                    <a:pt x="87390" y="132658"/>
                    <a:pt x="87160" y="131235"/>
                  </a:cubicBezTo>
                  <a:cubicBezTo>
                    <a:pt x="87161" y="131234"/>
                    <a:pt x="87161" y="131232"/>
                    <a:pt x="87163" y="131231"/>
                  </a:cubicBezTo>
                  <a:cubicBezTo>
                    <a:pt x="87549" y="131247"/>
                    <a:pt x="87934" y="131255"/>
                    <a:pt x="88318" y="131255"/>
                  </a:cubicBezTo>
                  <a:cubicBezTo>
                    <a:pt x="94599" y="131255"/>
                    <a:pt x="100581" y="129163"/>
                    <a:pt x="106486" y="127127"/>
                  </a:cubicBezTo>
                  <a:cubicBezTo>
                    <a:pt x="112524" y="125045"/>
                    <a:pt x="118671" y="123274"/>
                    <a:pt x="124776" y="121442"/>
                  </a:cubicBezTo>
                  <a:close/>
                  <a:moveTo>
                    <a:pt x="45847" y="64449"/>
                  </a:moveTo>
                  <a:cubicBezTo>
                    <a:pt x="48075" y="66747"/>
                    <a:pt x="50620" y="68545"/>
                    <a:pt x="53671" y="70081"/>
                  </a:cubicBezTo>
                  <a:cubicBezTo>
                    <a:pt x="56293" y="71403"/>
                    <a:pt x="59323" y="72375"/>
                    <a:pt x="62447" y="72865"/>
                  </a:cubicBezTo>
                  <a:cubicBezTo>
                    <a:pt x="66810" y="77695"/>
                    <a:pt x="65615" y="84463"/>
                    <a:pt x="65805" y="90563"/>
                  </a:cubicBezTo>
                  <a:cubicBezTo>
                    <a:pt x="65952" y="95257"/>
                    <a:pt x="66225" y="99975"/>
                    <a:pt x="66897" y="104626"/>
                  </a:cubicBezTo>
                  <a:cubicBezTo>
                    <a:pt x="62493" y="105980"/>
                    <a:pt x="57485" y="107512"/>
                    <a:pt x="52731" y="107512"/>
                  </a:cubicBezTo>
                  <a:cubicBezTo>
                    <a:pt x="51902" y="107512"/>
                    <a:pt x="51080" y="107465"/>
                    <a:pt x="50271" y="107363"/>
                  </a:cubicBezTo>
                  <a:cubicBezTo>
                    <a:pt x="49782" y="103790"/>
                    <a:pt x="48880" y="100303"/>
                    <a:pt x="48539" y="96703"/>
                  </a:cubicBezTo>
                  <a:cubicBezTo>
                    <a:pt x="48261" y="93774"/>
                    <a:pt x="48449" y="90826"/>
                    <a:pt x="47740" y="87956"/>
                  </a:cubicBezTo>
                  <a:cubicBezTo>
                    <a:pt x="47685" y="87735"/>
                    <a:pt x="47493" y="87632"/>
                    <a:pt x="47301" y="87632"/>
                  </a:cubicBezTo>
                  <a:cubicBezTo>
                    <a:pt x="47063" y="87632"/>
                    <a:pt x="46824" y="87790"/>
                    <a:pt x="46840" y="88078"/>
                  </a:cubicBezTo>
                  <a:cubicBezTo>
                    <a:pt x="47212" y="94747"/>
                    <a:pt x="47372" y="101238"/>
                    <a:pt x="49210" y="107725"/>
                  </a:cubicBezTo>
                  <a:cubicBezTo>
                    <a:pt x="49213" y="107736"/>
                    <a:pt x="49220" y="107743"/>
                    <a:pt x="49224" y="107754"/>
                  </a:cubicBezTo>
                  <a:cubicBezTo>
                    <a:pt x="49219" y="107881"/>
                    <a:pt x="49278" y="108006"/>
                    <a:pt x="49443" y="108083"/>
                  </a:cubicBezTo>
                  <a:cubicBezTo>
                    <a:pt x="49936" y="108312"/>
                    <a:pt x="50433" y="108463"/>
                    <a:pt x="50934" y="108566"/>
                  </a:cubicBezTo>
                  <a:cubicBezTo>
                    <a:pt x="53057" y="114773"/>
                    <a:pt x="54793" y="119239"/>
                    <a:pt x="61786" y="120297"/>
                  </a:cubicBezTo>
                  <a:cubicBezTo>
                    <a:pt x="62476" y="120401"/>
                    <a:pt x="63176" y="120476"/>
                    <a:pt x="63873" y="120558"/>
                  </a:cubicBezTo>
                  <a:cubicBezTo>
                    <a:pt x="65712" y="122717"/>
                    <a:pt x="67687" y="124820"/>
                    <a:pt x="69741" y="126875"/>
                  </a:cubicBezTo>
                  <a:cubicBezTo>
                    <a:pt x="64163" y="130547"/>
                    <a:pt x="57803" y="133648"/>
                    <a:pt x="51507" y="135706"/>
                  </a:cubicBezTo>
                  <a:cubicBezTo>
                    <a:pt x="47772" y="136927"/>
                    <a:pt x="42470" y="138412"/>
                    <a:pt x="37652" y="138412"/>
                  </a:cubicBezTo>
                  <a:cubicBezTo>
                    <a:pt x="34782" y="138412"/>
                    <a:pt x="32084" y="137885"/>
                    <a:pt x="29991" y="136463"/>
                  </a:cubicBezTo>
                  <a:cubicBezTo>
                    <a:pt x="30472" y="134892"/>
                    <a:pt x="30578" y="133110"/>
                    <a:pt x="30725" y="131495"/>
                  </a:cubicBezTo>
                  <a:cubicBezTo>
                    <a:pt x="30790" y="130789"/>
                    <a:pt x="30826" y="130076"/>
                    <a:pt x="30830" y="129363"/>
                  </a:cubicBezTo>
                  <a:cubicBezTo>
                    <a:pt x="31366" y="130340"/>
                    <a:pt x="31935" y="131292"/>
                    <a:pt x="32580" y="132182"/>
                  </a:cubicBezTo>
                  <a:cubicBezTo>
                    <a:pt x="32671" y="132308"/>
                    <a:pt x="32797" y="132360"/>
                    <a:pt x="32922" y="132360"/>
                  </a:cubicBezTo>
                  <a:cubicBezTo>
                    <a:pt x="33210" y="132360"/>
                    <a:pt x="33486" y="132079"/>
                    <a:pt x="33279" y="131774"/>
                  </a:cubicBezTo>
                  <a:cubicBezTo>
                    <a:pt x="32167" y="130131"/>
                    <a:pt x="31254" y="128303"/>
                    <a:pt x="30490" y="126366"/>
                  </a:cubicBezTo>
                  <a:cubicBezTo>
                    <a:pt x="30465" y="126272"/>
                    <a:pt x="30455" y="126176"/>
                    <a:pt x="30427" y="126082"/>
                  </a:cubicBezTo>
                  <a:cubicBezTo>
                    <a:pt x="30407" y="126014"/>
                    <a:pt x="30360" y="125978"/>
                    <a:pt x="30316" y="125939"/>
                  </a:cubicBezTo>
                  <a:cubicBezTo>
                    <a:pt x="26634" y="116213"/>
                    <a:pt x="26957" y="103563"/>
                    <a:pt x="28754" y="94153"/>
                  </a:cubicBezTo>
                  <a:lnTo>
                    <a:pt x="28755" y="94153"/>
                  </a:lnTo>
                  <a:cubicBezTo>
                    <a:pt x="30916" y="82842"/>
                    <a:pt x="35916" y="70855"/>
                    <a:pt x="45847" y="64449"/>
                  </a:cubicBezTo>
                  <a:close/>
                  <a:moveTo>
                    <a:pt x="65492" y="120750"/>
                  </a:moveTo>
                  <a:lnTo>
                    <a:pt x="65492" y="120750"/>
                  </a:lnTo>
                  <a:cubicBezTo>
                    <a:pt x="66079" y="120807"/>
                    <a:pt x="66674" y="120836"/>
                    <a:pt x="67263" y="120880"/>
                  </a:cubicBezTo>
                  <a:cubicBezTo>
                    <a:pt x="70042" y="124105"/>
                    <a:pt x="73664" y="126704"/>
                    <a:pt x="76911" y="129426"/>
                  </a:cubicBezTo>
                  <a:cubicBezTo>
                    <a:pt x="79821" y="131865"/>
                    <a:pt x="82696" y="134374"/>
                    <a:pt x="85713" y="136683"/>
                  </a:cubicBezTo>
                  <a:cubicBezTo>
                    <a:pt x="85558" y="137537"/>
                    <a:pt x="85385" y="138398"/>
                    <a:pt x="85363" y="139244"/>
                  </a:cubicBezTo>
                  <a:cubicBezTo>
                    <a:pt x="80851" y="134910"/>
                    <a:pt x="76302" y="130444"/>
                    <a:pt x="71636" y="126168"/>
                  </a:cubicBezTo>
                  <a:lnTo>
                    <a:pt x="71636" y="126166"/>
                  </a:lnTo>
                  <a:cubicBezTo>
                    <a:pt x="71593" y="126105"/>
                    <a:pt x="71536" y="126053"/>
                    <a:pt x="71470" y="126015"/>
                  </a:cubicBezTo>
                  <a:cubicBezTo>
                    <a:pt x="69501" y="124215"/>
                    <a:pt x="67509" y="122460"/>
                    <a:pt x="65492" y="120750"/>
                  </a:cubicBezTo>
                  <a:close/>
                  <a:moveTo>
                    <a:pt x="123664" y="128684"/>
                  </a:moveTo>
                  <a:cubicBezTo>
                    <a:pt x="123696" y="128776"/>
                    <a:pt x="123732" y="128866"/>
                    <a:pt x="123755" y="128961"/>
                  </a:cubicBezTo>
                  <a:cubicBezTo>
                    <a:pt x="123846" y="129322"/>
                    <a:pt x="123855" y="129695"/>
                    <a:pt x="123846" y="130066"/>
                  </a:cubicBezTo>
                  <a:cubicBezTo>
                    <a:pt x="111448" y="133240"/>
                    <a:pt x="101757" y="136617"/>
                    <a:pt x="86148" y="139789"/>
                  </a:cubicBezTo>
                  <a:cubicBezTo>
                    <a:pt x="86519" y="139153"/>
                    <a:pt x="86728" y="138412"/>
                    <a:pt x="86869" y="137654"/>
                  </a:cubicBezTo>
                  <a:cubicBezTo>
                    <a:pt x="102008" y="134880"/>
                    <a:pt x="112776" y="131455"/>
                    <a:pt x="123664" y="128684"/>
                  </a:cubicBezTo>
                  <a:close/>
                  <a:moveTo>
                    <a:pt x="70518" y="127650"/>
                  </a:moveTo>
                  <a:cubicBezTo>
                    <a:pt x="74323" y="131393"/>
                    <a:pt x="78383" y="134955"/>
                    <a:pt x="82430" y="138310"/>
                  </a:cubicBezTo>
                  <a:cubicBezTo>
                    <a:pt x="80636" y="139154"/>
                    <a:pt x="78870" y="140007"/>
                    <a:pt x="77100" y="140820"/>
                  </a:cubicBezTo>
                  <a:cubicBezTo>
                    <a:pt x="72938" y="142745"/>
                    <a:pt x="66129" y="144510"/>
                    <a:pt x="58869" y="144510"/>
                  </a:cubicBezTo>
                  <a:cubicBezTo>
                    <a:pt x="52480" y="144510"/>
                    <a:pt x="45743" y="143143"/>
                    <a:pt x="40153" y="139314"/>
                  </a:cubicBezTo>
                  <a:cubicBezTo>
                    <a:pt x="40464" y="139274"/>
                    <a:pt x="40777" y="139235"/>
                    <a:pt x="41088" y="139187"/>
                  </a:cubicBezTo>
                  <a:cubicBezTo>
                    <a:pt x="41116" y="139221"/>
                    <a:pt x="41146" y="139249"/>
                    <a:pt x="41175" y="139283"/>
                  </a:cubicBezTo>
                  <a:cubicBezTo>
                    <a:pt x="41308" y="139218"/>
                    <a:pt x="41452" y="139176"/>
                    <a:pt x="41601" y="139158"/>
                  </a:cubicBezTo>
                  <a:cubicBezTo>
                    <a:pt x="41822" y="139125"/>
                    <a:pt x="42042" y="139105"/>
                    <a:pt x="42264" y="139089"/>
                  </a:cubicBezTo>
                  <a:cubicBezTo>
                    <a:pt x="42233" y="139062"/>
                    <a:pt x="42202" y="139036"/>
                    <a:pt x="42171" y="139010"/>
                  </a:cubicBezTo>
                  <a:cubicBezTo>
                    <a:pt x="43828" y="138717"/>
                    <a:pt x="45448" y="138356"/>
                    <a:pt x="46950" y="138049"/>
                  </a:cubicBezTo>
                  <a:cubicBezTo>
                    <a:pt x="55019" y="136404"/>
                    <a:pt x="63719" y="132427"/>
                    <a:pt x="70518" y="127650"/>
                  </a:cubicBezTo>
                  <a:close/>
                  <a:moveTo>
                    <a:pt x="120178" y="138001"/>
                  </a:moveTo>
                  <a:cubicBezTo>
                    <a:pt x="124581" y="138001"/>
                    <a:pt x="119643" y="142858"/>
                    <a:pt x="118168" y="143841"/>
                  </a:cubicBezTo>
                  <a:cubicBezTo>
                    <a:pt x="116448" y="144988"/>
                    <a:pt x="114593" y="145723"/>
                    <a:pt x="112697" y="146476"/>
                  </a:cubicBezTo>
                  <a:cubicBezTo>
                    <a:pt x="112186" y="143868"/>
                    <a:pt x="111610" y="141273"/>
                    <a:pt x="110932" y="138715"/>
                  </a:cubicBezTo>
                  <a:lnTo>
                    <a:pt x="110932" y="138715"/>
                  </a:lnTo>
                  <a:cubicBezTo>
                    <a:pt x="111659" y="138966"/>
                    <a:pt x="112373" y="139063"/>
                    <a:pt x="113083" y="139063"/>
                  </a:cubicBezTo>
                  <a:cubicBezTo>
                    <a:pt x="115290" y="139063"/>
                    <a:pt x="117455" y="138129"/>
                    <a:pt x="119840" y="138010"/>
                  </a:cubicBezTo>
                  <a:cubicBezTo>
                    <a:pt x="119958" y="138004"/>
                    <a:pt x="120071" y="138001"/>
                    <a:pt x="120178" y="138001"/>
                  </a:cubicBezTo>
                  <a:close/>
                  <a:moveTo>
                    <a:pt x="31453" y="138492"/>
                  </a:moveTo>
                  <a:cubicBezTo>
                    <a:pt x="33158" y="139251"/>
                    <a:pt x="35036" y="139531"/>
                    <a:pt x="36969" y="139531"/>
                  </a:cubicBezTo>
                  <a:cubicBezTo>
                    <a:pt x="37561" y="139531"/>
                    <a:pt x="38158" y="139505"/>
                    <a:pt x="38757" y="139458"/>
                  </a:cubicBezTo>
                  <a:cubicBezTo>
                    <a:pt x="43636" y="145167"/>
                    <a:pt x="55892" y="146072"/>
                    <a:pt x="62017" y="146072"/>
                  </a:cubicBezTo>
                  <a:cubicBezTo>
                    <a:pt x="63983" y="146072"/>
                    <a:pt x="65318" y="145978"/>
                    <a:pt x="65575" y="145921"/>
                  </a:cubicBezTo>
                  <a:lnTo>
                    <a:pt x="65575" y="145921"/>
                  </a:lnTo>
                  <a:cubicBezTo>
                    <a:pt x="64213" y="146817"/>
                    <a:pt x="62903" y="147780"/>
                    <a:pt x="61735" y="148818"/>
                  </a:cubicBezTo>
                  <a:cubicBezTo>
                    <a:pt x="44966" y="148515"/>
                    <a:pt x="34587" y="147946"/>
                    <a:pt x="17361" y="146948"/>
                  </a:cubicBezTo>
                  <a:cubicBezTo>
                    <a:pt x="19544" y="145923"/>
                    <a:pt x="21623" y="144445"/>
                    <a:pt x="23631" y="143279"/>
                  </a:cubicBezTo>
                  <a:cubicBezTo>
                    <a:pt x="26260" y="141752"/>
                    <a:pt x="29023" y="140330"/>
                    <a:pt x="31453" y="138492"/>
                  </a:cubicBezTo>
                  <a:close/>
                  <a:moveTo>
                    <a:pt x="29162" y="134884"/>
                  </a:moveTo>
                  <a:lnTo>
                    <a:pt x="29162" y="134884"/>
                  </a:lnTo>
                  <a:cubicBezTo>
                    <a:pt x="29103" y="135529"/>
                    <a:pt x="29069" y="136172"/>
                    <a:pt x="29131" y="136802"/>
                  </a:cubicBezTo>
                  <a:cubicBezTo>
                    <a:pt x="29136" y="136865"/>
                    <a:pt x="29171" y="136903"/>
                    <a:pt x="29197" y="136952"/>
                  </a:cubicBezTo>
                  <a:cubicBezTo>
                    <a:pt x="29201" y="137072"/>
                    <a:pt x="29259" y="137182"/>
                    <a:pt x="29355" y="137255"/>
                  </a:cubicBezTo>
                  <a:cubicBezTo>
                    <a:pt x="29695" y="137525"/>
                    <a:pt x="30054" y="137751"/>
                    <a:pt x="30416" y="137966"/>
                  </a:cubicBezTo>
                  <a:cubicBezTo>
                    <a:pt x="27816" y="139108"/>
                    <a:pt x="25361" y="140635"/>
                    <a:pt x="22895" y="142019"/>
                  </a:cubicBezTo>
                  <a:cubicBezTo>
                    <a:pt x="20118" y="143579"/>
                    <a:pt x="16785" y="144937"/>
                    <a:pt x="14522" y="147198"/>
                  </a:cubicBezTo>
                  <a:cubicBezTo>
                    <a:pt x="14265" y="147456"/>
                    <a:pt x="14480" y="147875"/>
                    <a:pt x="14808" y="147875"/>
                  </a:cubicBezTo>
                  <a:cubicBezTo>
                    <a:pt x="14841" y="147875"/>
                    <a:pt x="14874" y="147871"/>
                    <a:pt x="14909" y="147862"/>
                  </a:cubicBezTo>
                  <a:cubicBezTo>
                    <a:pt x="14945" y="147853"/>
                    <a:pt x="14979" y="147839"/>
                    <a:pt x="15015" y="147830"/>
                  </a:cubicBezTo>
                  <a:cubicBezTo>
                    <a:pt x="15047" y="147840"/>
                    <a:pt x="15076" y="147856"/>
                    <a:pt x="15115" y="147861"/>
                  </a:cubicBezTo>
                  <a:cubicBezTo>
                    <a:pt x="30607" y="149766"/>
                    <a:pt x="46711" y="149809"/>
                    <a:pt x="62313" y="150239"/>
                  </a:cubicBezTo>
                  <a:cubicBezTo>
                    <a:pt x="62321" y="150239"/>
                    <a:pt x="62329" y="150239"/>
                    <a:pt x="62337" y="150239"/>
                  </a:cubicBezTo>
                  <a:cubicBezTo>
                    <a:pt x="62834" y="150239"/>
                    <a:pt x="63031" y="149807"/>
                    <a:pt x="62954" y="149425"/>
                  </a:cubicBezTo>
                  <a:cubicBezTo>
                    <a:pt x="64173" y="148636"/>
                    <a:pt x="65329" y="147683"/>
                    <a:pt x="66482" y="146842"/>
                  </a:cubicBezTo>
                  <a:cubicBezTo>
                    <a:pt x="67265" y="146270"/>
                    <a:pt x="68035" y="145684"/>
                    <a:pt x="68791" y="145084"/>
                  </a:cubicBezTo>
                  <a:cubicBezTo>
                    <a:pt x="73830" y="143604"/>
                    <a:pt x="78784" y="141404"/>
                    <a:pt x="83244" y="139283"/>
                  </a:cubicBezTo>
                  <a:cubicBezTo>
                    <a:pt x="83317" y="139248"/>
                    <a:pt x="83383" y="139198"/>
                    <a:pt x="83436" y="139136"/>
                  </a:cubicBezTo>
                  <a:cubicBezTo>
                    <a:pt x="83867" y="139490"/>
                    <a:pt x="84298" y="139846"/>
                    <a:pt x="84726" y="140196"/>
                  </a:cubicBezTo>
                  <a:cubicBezTo>
                    <a:pt x="77245" y="143780"/>
                    <a:pt x="69981" y="147896"/>
                    <a:pt x="62664" y="151804"/>
                  </a:cubicBezTo>
                  <a:cubicBezTo>
                    <a:pt x="62632" y="151797"/>
                    <a:pt x="62600" y="151793"/>
                    <a:pt x="62568" y="151793"/>
                  </a:cubicBezTo>
                  <a:cubicBezTo>
                    <a:pt x="62456" y="151793"/>
                    <a:pt x="62347" y="151836"/>
                    <a:pt x="62264" y="151916"/>
                  </a:cubicBezTo>
                  <a:cubicBezTo>
                    <a:pt x="62233" y="151908"/>
                    <a:pt x="62206" y="151894"/>
                    <a:pt x="62172" y="151891"/>
                  </a:cubicBezTo>
                  <a:cubicBezTo>
                    <a:pt x="42759" y="150546"/>
                    <a:pt x="23213" y="151199"/>
                    <a:pt x="3773" y="150027"/>
                  </a:cubicBezTo>
                  <a:cubicBezTo>
                    <a:pt x="12150" y="144835"/>
                    <a:pt x="21099" y="140567"/>
                    <a:pt x="29162" y="134884"/>
                  </a:cubicBezTo>
                  <a:close/>
                  <a:moveTo>
                    <a:pt x="109138" y="135433"/>
                  </a:moveTo>
                  <a:cubicBezTo>
                    <a:pt x="109279" y="136171"/>
                    <a:pt x="109435" y="136905"/>
                    <a:pt x="109583" y="137640"/>
                  </a:cubicBezTo>
                  <a:cubicBezTo>
                    <a:pt x="109499" y="137793"/>
                    <a:pt x="109514" y="137986"/>
                    <a:pt x="109679" y="138117"/>
                  </a:cubicBezTo>
                  <a:cubicBezTo>
                    <a:pt x="110896" y="144126"/>
                    <a:pt x="112273" y="150088"/>
                    <a:pt x="113238" y="156159"/>
                  </a:cubicBezTo>
                  <a:cubicBezTo>
                    <a:pt x="113241" y="156185"/>
                    <a:pt x="113257" y="156202"/>
                    <a:pt x="113264" y="156226"/>
                  </a:cubicBezTo>
                  <a:cubicBezTo>
                    <a:pt x="112422" y="157027"/>
                    <a:pt x="111749" y="157901"/>
                    <a:pt x="110595" y="158429"/>
                  </a:cubicBezTo>
                  <a:cubicBezTo>
                    <a:pt x="109184" y="159073"/>
                    <a:pt x="107695" y="159129"/>
                    <a:pt x="106200" y="159328"/>
                  </a:cubicBezTo>
                  <a:cubicBezTo>
                    <a:pt x="106181" y="159236"/>
                    <a:pt x="106140" y="159148"/>
                    <a:pt x="106082" y="159073"/>
                  </a:cubicBezTo>
                  <a:cubicBezTo>
                    <a:pt x="104314" y="156808"/>
                    <a:pt x="102910" y="154304"/>
                    <a:pt x="101594" y="151746"/>
                  </a:cubicBezTo>
                  <a:cubicBezTo>
                    <a:pt x="101581" y="151710"/>
                    <a:pt x="101563" y="151675"/>
                    <a:pt x="101540" y="151643"/>
                  </a:cubicBezTo>
                  <a:cubicBezTo>
                    <a:pt x="99329" y="147330"/>
                    <a:pt x="97364" y="142868"/>
                    <a:pt x="94349" y="139121"/>
                  </a:cubicBezTo>
                  <a:cubicBezTo>
                    <a:pt x="99293" y="138058"/>
                    <a:pt x="104229" y="136777"/>
                    <a:pt x="109138" y="135433"/>
                  </a:cubicBezTo>
                  <a:close/>
                  <a:moveTo>
                    <a:pt x="119791" y="155320"/>
                  </a:moveTo>
                  <a:cubicBezTo>
                    <a:pt x="120123" y="155320"/>
                    <a:pt x="120458" y="155331"/>
                    <a:pt x="120797" y="155356"/>
                  </a:cubicBezTo>
                  <a:cubicBezTo>
                    <a:pt x="122546" y="155487"/>
                    <a:pt x="124442" y="155847"/>
                    <a:pt x="125803" y="157055"/>
                  </a:cubicBezTo>
                  <a:cubicBezTo>
                    <a:pt x="126361" y="157551"/>
                    <a:pt x="126680" y="158189"/>
                    <a:pt x="127023" y="158823"/>
                  </a:cubicBezTo>
                  <a:cubicBezTo>
                    <a:pt x="125943" y="161445"/>
                    <a:pt x="121833" y="163630"/>
                    <a:pt x="119399" y="164869"/>
                  </a:cubicBezTo>
                  <a:cubicBezTo>
                    <a:pt x="117025" y="166079"/>
                    <a:pt x="114716" y="166499"/>
                    <a:pt x="112219" y="166499"/>
                  </a:cubicBezTo>
                  <a:cubicBezTo>
                    <a:pt x="111608" y="166499"/>
                    <a:pt x="110985" y="166474"/>
                    <a:pt x="110348" y="166429"/>
                  </a:cubicBezTo>
                  <a:cubicBezTo>
                    <a:pt x="109962" y="165181"/>
                    <a:pt x="109112" y="164005"/>
                    <a:pt x="108441" y="162901"/>
                  </a:cubicBezTo>
                  <a:cubicBezTo>
                    <a:pt x="107915" y="162037"/>
                    <a:pt x="107391" y="161125"/>
                    <a:pt x="106764" y="160312"/>
                  </a:cubicBezTo>
                  <a:lnTo>
                    <a:pt x="106764" y="160312"/>
                  </a:lnTo>
                  <a:cubicBezTo>
                    <a:pt x="106831" y="160314"/>
                    <a:pt x="106899" y="160314"/>
                    <a:pt x="106968" y="160314"/>
                  </a:cubicBezTo>
                  <a:cubicBezTo>
                    <a:pt x="109852" y="160314"/>
                    <a:pt x="113898" y="158912"/>
                    <a:pt x="114363" y="156076"/>
                  </a:cubicBezTo>
                  <a:cubicBezTo>
                    <a:pt x="114371" y="156031"/>
                    <a:pt x="114355" y="155997"/>
                    <a:pt x="114349" y="155958"/>
                  </a:cubicBezTo>
                  <a:cubicBezTo>
                    <a:pt x="114349" y="155946"/>
                    <a:pt x="114349" y="155934"/>
                    <a:pt x="114350" y="155923"/>
                  </a:cubicBezTo>
                  <a:cubicBezTo>
                    <a:pt x="116184" y="155671"/>
                    <a:pt x="117942" y="155320"/>
                    <a:pt x="119791" y="155320"/>
                  </a:cubicBezTo>
                  <a:close/>
                  <a:moveTo>
                    <a:pt x="95476" y="143229"/>
                  </a:moveTo>
                  <a:cubicBezTo>
                    <a:pt x="96162" y="144645"/>
                    <a:pt x="96861" y="146066"/>
                    <a:pt x="97579" y="147479"/>
                  </a:cubicBezTo>
                  <a:cubicBezTo>
                    <a:pt x="97577" y="147493"/>
                    <a:pt x="97569" y="147503"/>
                    <a:pt x="97567" y="147519"/>
                  </a:cubicBezTo>
                  <a:cubicBezTo>
                    <a:pt x="95874" y="160363"/>
                    <a:pt x="95765" y="173637"/>
                    <a:pt x="95184" y="186586"/>
                  </a:cubicBezTo>
                  <a:cubicBezTo>
                    <a:pt x="86299" y="190964"/>
                    <a:pt x="76847" y="194930"/>
                    <a:pt x="68424" y="200133"/>
                  </a:cubicBezTo>
                  <a:cubicBezTo>
                    <a:pt x="68421" y="186614"/>
                    <a:pt x="69549" y="171032"/>
                    <a:pt x="67754" y="157149"/>
                  </a:cubicBezTo>
                  <a:cubicBezTo>
                    <a:pt x="77164" y="152911"/>
                    <a:pt x="86287" y="147921"/>
                    <a:pt x="95476" y="143229"/>
                  </a:cubicBezTo>
                  <a:close/>
                  <a:moveTo>
                    <a:pt x="93567" y="139284"/>
                  </a:moveTo>
                  <a:cubicBezTo>
                    <a:pt x="94012" y="140199"/>
                    <a:pt x="94458" y="141125"/>
                    <a:pt x="94906" y="142053"/>
                  </a:cubicBezTo>
                  <a:cubicBezTo>
                    <a:pt x="85617" y="146814"/>
                    <a:pt x="76117" y="151334"/>
                    <a:pt x="67078" y="156557"/>
                  </a:cubicBezTo>
                  <a:cubicBezTo>
                    <a:pt x="66804" y="156715"/>
                    <a:pt x="66835" y="156999"/>
                    <a:pt x="66998" y="157170"/>
                  </a:cubicBezTo>
                  <a:cubicBezTo>
                    <a:pt x="67629" y="171552"/>
                    <a:pt x="67141" y="185744"/>
                    <a:pt x="67245" y="200109"/>
                  </a:cubicBezTo>
                  <a:cubicBezTo>
                    <a:pt x="67247" y="200406"/>
                    <a:pt x="67479" y="200602"/>
                    <a:pt x="67735" y="200666"/>
                  </a:cubicBezTo>
                  <a:cubicBezTo>
                    <a:pt x="67700" y="200844"/>
                    <a:pt x="67808" y="201051"/>
                    <a:pt x="67994" y="201051"/>
                  </a:cubicBezTo>
                  <a:cubicBezTo>
                    <a:pt x="68027" y="201051"/>
                    <a:pt x="68062" y="201045"/>
                    <a:pt x="68099" y="201031"/>
                  </a:cubicBezTo>
                  <a:cubicBezTo>
                    <a:pt x="77507" y="197484"/>
                    <a:pt x="86529" y="192276"/>
                    <a:pt x="95533" y="187765"/>
                  </a:cubicBezTo>
                  <a:cubicBezTo>
                    <a:pt x="95609" y="187793"/>
                    <a:pt x="95690" y="187807"/>
                    <a:pt x="95772" y="187807"/>
                  </a:cubicBezTo>
                  <a:cubicBezTo>
                    <a:pt x="96067" y="187807"/>
                    <a:pt x="96368" y="187627"/>
                    <a:pt x="96441" y="187279"/>
                  </a:cubicBezTo>
                  <a:cubicBezTo>
                    <a:pt x="96702" y="187076"/>
                    <a:pt x="96685" y="186753"/>
                    <a:pt x="96512" y="186520"/>
                  </a:cubicBezTo>
                  <a:cubicBezTo>
                    <a:pt x="97303" y="174112"/>
                    <a:pt x="98545" y="161453"/>
                    <a:pt x="98374" y="149013"/>
                  </a:cubicBezTo>
                  <a:lnTo>
                    <a:pt x="98374" y="149013"/>
                  </a:lnTo>
                  <a:cubicBezTo>
                    <a:pt x="99055" y="150311"/>
                    <a:pt x="99750" y="151601"/>
                    <a:pt x="100484" y="152862"/>
                  </a:cubicBezTo>
                  <a:cubicBezTo>
                    <a:pt x="99686" y="165846"/>
                    <a:pt x="99555" y="174514"/>
                    <a:pt x="98828" y="189510"/>
                  </a:cubicBezTo>
                  <a:cubicBezTo>
                    <a:pt x="93011" y="192374"/>
                    <a:pt x="87456" y="195807"/>
                    <a:pt x="81696" y="198793"/>
                  </a:cubicBezTo>
                  <a:cubicBezTo>
                    <a:pt x="76061" y="201713"/>
                    <a:pt x="70128" y="204153"/>
                    <a:pt x="64576" y="207216"/>
                  </a:cubicBezTo>
                  <a:cubicBezTo>
                    <a:pt x="64420" y="198221"/>
                    <a:pt x="63681" y="189225"/>
                    <a:pt x="63480" y="180225"/>
                  </a:cubicBezTo>
                  <a:cubicBezTo>
                    <a:pt x="63278" y="171169"/>
                    <a:pt x="63837" y="161904"/>
                    <a:pt x="63056" y="152877"/>
                  </a:cubicBezTo>
                  <a:cubicBezTo>
                    <a:pt x="70583" y="148849"/>
                    <a:pt x="78273" y="145005"/>
                    <a:pt x="85603" y="140630"/>
                  </a:cubicBezTo>
                  <a:cubicBezTo>
                    <a:pt x="85674" y="140677"/>
                    <a:pt x="85757" y="140702"/>
                    <a:pt x="85841" y="140702"/>
                  </a:cubicBezTo>
                  <a:cubicBezTo>
                    <a:pt x="85866" y="140702"/>
                    <a:pt x="85891" y="140700"/>
                    <a:pt x="85915" y="140696"/>
                  </a:cubicBezTo>
                  <a:cubicBezTo>
                    <a:pt x="88466" y="140302"/>
                    <a:pt x="91017" y="139820"/>
                    <a:pt x="93567" y="139284"/>
                  </a:cubicBezTo>
                  <a:close/>
                  <a:moveTo>
                    <a:pt x="2478" y="150959"/>
                  </a:moveTo>
                  <a:cubicBezTo>
                    <a:pt x="11876" y="152423"/>
                    <a:pt x="21532" y="152192"/>
                    <a:pt x="31020" y="152403"/>
                  </a:cubicBezTo>
                  <a:cubicBezTo>
                    <a:pt x="39805" y="152599"/>
                    <a:pt x="48650" y="153100"/>
                    <a:pt x="57452" y="153100"/>
                  </a:cubicBezTo>
                  <a:cubicBezTo>
                    <a:pt x="58965" y="153100"/>
                    <a:pt x="60477" y="153085"/>
                    <a:pt x="61987" y="153051"/>
                  </a:cubicBezTo>
                  <a:cubicBezTo>
                    <a:pt x="62001" y="153063"/>
                    <a:pt x="62021" y="153071"/>
                    <a:pt x="62036" y="153083"/>
                  </a:cubicBezTo>
                  <a:cubicBezTo>
                    <a:pt x="61881" y="165148"/>
                    <a:pt x="61682" y="171295"/>
                    <a:pt x="61915" y="180225"/>
                  </a:cubicBezTo>
                  <a:cubicBezTo>
                    <a:pt x="62153" y="189343"/>
                    <a:pt x="62212" y="198589"/>
                    <a:pt x="63182" y="207664"/>
                  </a:cubicBezTo>
                  <a:cubicBezTo>
                    <a:pt x="57370" y="207783"/>
                    <a:pt x="51557" y="207859"/>
                    <a:pt x="45744" y="207859"/>
                  </a:cubicBezTo>
                  <a:cubicBezTo>
                    <a:pt x="41401" y="207859"/>
                    <a:pt x="37059" y="207817"/>
                    <a:pt x="32717" y="207719"/>
                  </a:cubicBezTo>
                  <a:lnTo>
                    <a:pt x="32716" y="207719"/>
                  </a:lnTo>
                  <a:cubicBezTo>
                    <a:pt x="22608" y="207492"/>
                    <a:pt x="12455" y="206494"/>
                    <a:pt x="2350" y="206494"/>
                  </a:cubicBezTo>
                  <a:cubicBezTo>
                    <a:pt x="2108" y="206494"/>
                    <a:pt x="1866" y="206495"/>
                    <a:pt x="1625" y="206496"/>
                  </a:cubicBezTo>
                  <a:cubicBezTo>
                    <a:pt x="1322" y="186614"/>
                    <a:pt x="2032" y="170976"/>
                    <a:pt x="2478" y="150959"/>
                  </a:cubicBezTo>
                  <a:close/>
                  <a:moveTo>
                    <a:pt x="68066" y="1"/>
                  </a:moveTo>
                  <a:cubicBezTo>
                    <a:pt x="67234" y="1"/>
                    <a:pt x="66380" y="33"/>
                    <a:pt x="65502" y="96"/>
                  </a:cubicBezTo>
                  <a:cubicBezTo>
                    <a:pt x="59607" y="524"/>
                    <a:pt x="54029" y="2254"/>
                    <a:pt x="51667" y="8113"/>
                  </a:cubicBezTo>
                  <a:cubicBezTo>
                    <a:pt x="50911" y="8028"/>
                    <a:pt x="50145" y="7986"/>
                    <a:pt x="49375" y="7986"/>
                  </a:cubicBezTo>
                  <a:cubicBezTo>
                    <a:pt x="44987" y="7986"/>
                    <a:pt x="40472" y="9360"/>
                    <a:pt x="37097" y="12160"/>
                  </a:cubicBezTo>
                  <a:cubicBezTo>
                    <a:pt x="33708" y="14972"/>
                    <a:pt x="29961" y="19264"/>
                    <a:pt x="29467" y="23788"/>
                  </a:cubicBezTo>
                  <a:cubicBezTo>
                    <a:pt x="29456" y="23899"/>
                    <a:pt x="29504" y="23967"/>
                    <a:pt x="29573" y="24012"/>
                  </a:cubicBezTo>
                  <a:cubicBezTo>
                    <a:pt x="29636" y="24192"/>
                    <a:pt x="29796" y="24334"/>
                    <a:pt x="29969" y="24334"/>
                  </a:cubicBezTo>
                  <a:cubicBezTo>
                    <a:pt x="30064" y="24334"/>
                    <a:pt x="30162" y="24292"/>
                    <a:pt x="30250" y="24190"/>
                  </a:cubicBezTo>
                  <a:cubicBezTo>
                    <a:pt x="31106" y="23196"/>
                    <a:pt x="32176" y="22492"/>
                    <a:pt x="33458" y="22470"/>
                  </a:cubicBezTo>
                  <a:lnTo>
                    <a:pt x="33458" y="22470"/>
                  </a:lnTo>
                  <a:cubicBezTo>
                    <a:pt x="28754" y="30535"/>
                    <a:pt x="28787" y="41875"/>
                    <a:pt x="35841" y="48554"/>
                  </a:cubicBezTo>
                  <a:cubicBezTo>
                    <a:pt x="35877" y="51327"/>
                    <a:pt x="36946" y="53912"/>
                    <a:pt x="39584" y="55049"/>
                  </a:cubicBezTo>
                  <a:cubicBezTo>
                    <a:pt x="39593" y="55079"/>
                    <a:pt x="39593" y="55110"/>
                    <a:pt x="39609" y="55141"/>
                  </a:cubicBezTo>
                  <a:cubicBezTo>
                    <a:pt x="41293" y="58634"/>
                    <a:pt x="43095" y="61417"/>
                    <a:pt x="45169" y="63719"/>
                  </a:cubicBezTo>
                  <a:cubicBezTo>
                    <a:pt x="34882" y="68295"/>
                    <a:pt x="29792" y="82690"/>
                    <a:pt x="27745" y="92780"/>
                  </a:cubicBezTo>
                  <a:cubicBezTo>
                    <a:pt x="25648" y="103112"/>
                    <a:pt x="25142" y="116849"/>
                    <a:pt x="29744" y="127172"/>
                  </a:cubicBezTo>
                  <a:cubicBezTo>
                    <a:pt x="29737" y="128616"/>
                    <a:pt x="29732" y="130042"/>
                    <a:pt x="29587" y="131495"/>
                  </a:cubicBezTo>
                  <a:cubicBezTo>
                    <a:pt x="29510" y="132269"/>
                    <a:pt x="29380" y="133060"/>
                    <a:pt x="29272" y="133852"/>
                  </a:cubicBezTo>
                  <a:cubicBezTo>
                    <a:pt x="20244" y="139021"/>
                    <a:pt x="10879" y="143993"/>
                    <a:pt x="2202" y="149754"/>
                  </a:cubicBezTo>
                  <a:cubicBezTo>
                    <a:pt x="2108" y="149696"/>
                    <a:pt x="1997" y="149667"/>
                    <a:pt x="1886" y="149667"/>
                  </a:cubicBezTo>
                  <a:cubicBezTo>
                    <a:pt x="1609" y="149667"/>
                    <a:pt x="1329" y="149850"/>
                    <a:pt x="1304" y="150218"/>
                  </a:cubicBezTo>
                  <a:cubicBezTo>
                    <a:pt x="29" y="168872"/>
                    <a:pt x="0" y="187955"/>
                    <a:pt x="100" y="206653"/>
                  </a:cubicBezTo>
                  <a:cubicBezTo>
                    <a:pt x="102" y="207141"/>
                    <a:pt x="468" y="207380"/>
                    <a:pt x="840" y="207380"/>
                  </a:cubicBezTo>
                  <a:cubicBezTo>
                    <a:pt x="917" y="207380"/>
                    <a:pt x="995" y="207370"/>
                    <a:pt x="1070" y="207349"/>
                  </a:cubicBezTo>
                  <a:cubicBezTo>
                    <a:pt x="1107" y="207370"/>
                    <a:pt x="1147" y="207384"/>
                    <a:pt x="1190" y="207392"/>
                  </a:cubicBezTo>
                  <a:cubicBezTo>
                    <a:pt x="12907" y="209065"/>
                    <a:pt x="25030" y="209537"/>
                    <a:pt x="37124" y="209537"/>
                  </a:cubicBezTo>
                  <a:cubicBezTo>
                    <a:pt x="46212" y="209537"/>
                    <a:pt x="55285" y="209271"/>
                    <a:pt x="64157" y="209046"/>
                  </a:cubicBezTo>
                  <a:cubicBezTo>
                    <a:pt x="64575" y="209035"/>
                    <a:pt x="89325" y="197487"/>
                    <a:pt x="99466" y="190232"/>
                  </a:cubicBezTo>
                  <a:cubicBezTo>
                    <a:pt x="99681" y="190183"/>
                    <a:pt x="99878" y="190020"/>
                    <a:pt x="99915" y="189733"/>
                  </a:cubicBezTo>
                  <a:cubicBezTo>
                    <a:pt x="101363" y="178335"/>
                    <a:pt x="101563" y="166316"/>
                    <a:pt x="101619" y="154743"/>
                  </a:cubicBezTo>
                  <a:cubicBezTo>
                    <a:pt x="102741" y="156544"/>
                    <a:pt x="103936" y="158283"/>
                    <a:pt x="105244" y="159912"/>
                  </a:cubicBezTo>
                  <a:cubicBezTo>
                    <a:pt x="105267" y="159942"/>
                    <a:pt x="105294" y="159952"/>
                    <a:pt x="105318" y="159974"/>
                  </a:cubicBezTo>
                  <a:cubicBezTo>
                    <a:pt x="105350" y="160046"/>
                    <a:pt x="105407" y="160106"/>
                    <a:pt x="105477" y="160144"/>
                  </a:cubicBezTo>
                  <a:cubicBezTo>
                    <a:pt x="105973" y="161331"/>
                    <a:pt x="106710" y="162430"/>
                    <a:pt x="107366" y="163531"/>
                  </a:cubicBezTo>
                  <a:cubicBezTo>
                    <a:pt x="108067" y="164708"/>
                    <a:pt x="108665" y="166101"/>
                    <a:pt x="109616" y="167091"/>
                  </a:cubicBezTo>
                  <a:cubicBezTo>
                    <a:pt x="109710" y="167188"/>
                    <a:pt x="109821" y="167228"/>
                    <a:pt x="109931" y="167228"/>
                  </a:cubicBezTo>
                  <a:cubicBezTo>
                    <a:pt x="109984" y="167228"/>
                    <a:pt x="110037" y="167219"/>
                    <a:pt x="110088" y="167202"/>
                  </a:cubicBezTo>
                  <a:cubicBezTo>
                    <a:pt x="111137" y="167601"/>
                    <a:pt x="112218" y="167775"/>
                    <a:pt x="113302" y="167775"/>
                  </a:cubicBezTo>
                  <a:cubicBezTo>
                    <a:pt x="115611" y="167775"/>
                    <a:pt x="117936" y="166986"/>
                    <a:pt x="120002" y="165897"/>
                  </a:cubicBezTo>
                  <a:cubicBezTo>
                    <a:pt x="122204" y="164736"/>
                    <a:pt x="126738" y="162324"/>
                    <a:pt x="127844" y="159634"/>
                  </a:cubicBezTo>
                  <a:cubicBezTo>
                    <a:pt x="127876" y="159618"/>
                    <a:pt x="127909" y="159604"/>
                    <a:pt x="127934" y="159572"/>
                  </a:cubicBezTo>
                  <a:cubicBezTo>
                    <a:pt x="129406" y="157731"/>
                    <a:pt x="126090" y="155417"/>
                    <a:pt x="124623" y="154779"/>
                  </a:cubicBezTo>
                  <a:cubicBezTo>
                    <a:pt x="123286" y="154199"/>
                    <a:pt x="121387" y="153838"/>
                    <a:pt x="119485" y="153838"/>
                  </a:cubicBezTo>
                  <a:cubicBezTo>
                    <a:pt x="117536" y="153838"/>
                    <a:pt x="115584" y="154217"/>
                    <a:pt x="114232" y="155126"/>
                  </a:cubicBezTo>
                  <a:cubicBezTo>
                    <a:pt x="113822" y="152652"/>
                    <a:pt x="113402" y="150160"/>
                    <a:pt x="112931" y="147675"/>
                  </a:cubicBezTo>
                  <a:cubicBezTo>
                    <a:pt x="116856" y="146645"/>
                    <a:pt x="123382" y="143347"/>
                    <a:pt x="123210" y="138752"/>
                  </a:cubicBezTo>
                  <a:cubicBezTo>
                    <a:pt x="123152" y="137219"/>
                    <a:pt x="122251" y="136578"/>
                    <a:pt x="120785" y="136578"/>
                  </a:cubicBezTo>
                  <a:cubicBezTo>
                    <a:pt x="120766" y="136578"/>
                    <a:pt x="120746" y="136578"/>
                    <a:pt x="120726" y="136578"/>
                  </a:cubicBezTo>
                  <a:cubicBezTo>
                    <a:pt x="119342" y="136595"/>
                    <a:pt x="117908" y="137196"/>
                    <a:pt x="116552" y="137464"/>
                  </a:cubicBezTo>
                  <a:cubicBezTo>
                    <a:pt x="115473" y="137677"/>
                    <a:pt x="114488" y="137776"/>
                    <a:pt x="113511" y="137776"/>
                  </a:cubicBezTo>
                  <a:cubicBezTo>
                    <a:pt x="112562" y="137776"/>
                    <a:pt x="111621" y="137682"/>
                    <a:pt x="110610" y="137510"/>
                  </a:cubicBezTo>
                  <a:cubicBezTo>
                    <a:pt x="110396" y="136741"/>
                    <a:pt x="110173" y="135976"/>
                    <a:pt x="109936" y="135216"/>
                  </a:cubicBezTo>
                  <a:cubicBezTo>
                    <a:pt x="114887" y="133854"/>
                    <a:pt x="119809" y="132437"/>
                    <a:pt x="124682" y="131121"/>
                  </a:cubicBezTo>
                  <a:cubicBezTo>
                    <a:pt x="125099" y="131010"/>
                    <a:pt x="125185" y="130612"/>
                    <a:pt x="125059" y="130302"/>
                  </a:cubicBezTo>
                  <a:cubicBezTo>
                    <a:pt x="125079" y="130243"/>
                    <a:pt x="125092" y="130182"/>
                    <a:pt x="125095" y="130119"/>
                  </a:cubicBezTo>
                  <a:cubicBezTo>
                    <a:pt x="125136" y="129444"/>
                    <a:pt x="125006" y="128609"/>
                    <a:pt x="124624" y="127989"/>
                  </a:cubicBezTo>
                  <a:cubicBezTo>
                    <a:pt x="124633" y="127919"/>
                    <a:pt x="124656" y="127849"/>
                    <a:pt x="124644" y="127777"/>
                  </a:cubicBezTo>
                  <a:cubicBezTo>
                    <a:pt x="125397" y="125653"/>
                    <a:pt x="126050" y="123222"/>
                    <a:pt x="125940" y="120951"/>
                  </a:cubicBezTo>
                  <a:cubicBezTo>
                    <a:pt x="126244" y="120846"/>
                    <a:pt x="126475" y="120505"/>
                    <a:pt x="126244" y="120190"/>
                  </a:cubicBezTo>
                  <a:cubicBezTo>
                    <a:pt x="119133" y="110560"/>
                    <a:pt x="110190" y="105654"/>
                    <a:pt x="98285" y="104769"/>
                  </a:cubicBezTo>
                  <a:cubicBezTo>
                    <a:pt x="98273" y="104768"/>
                    <a:pt x="98261" y="104767"/>
                    <a:pt x="98250" y="104767"/>
                  </a:cubicBezTo>
                  <a:cubicBezTo>
                    <a:pt x="98156" y="104767"/>
                    <a:pt x="98066" y="104804"/>
                    <a:pt x="97997" y="104868"/>
                  </a:cubicBezTo>
                  <a:cubicBezTo>
                    <a:pt x="97928" y="104876"/>
                    <a:pt x="97858" y="104890"/>
                    <a:pt x="97788" y="104898"/>
                  </a:cubicBezTo>
                  <a:cubicBezTo>
                    <a:pt x="97765" y="104822"/>
                    <a:pt x="97729" y="104752"/>
                    <a:pt x="97681" y="104690"/>
                  </a:cubicBezTo>
                  <a:cubicBezTo>
                    <a:pt x="92670" y="98362"/>
                    <a:pt x="86837" y="90335"/>
                    <a:pt x="78455" y="88344"/>
                  </a:cubicBezTo>
                  <a:cubicBezTo>
                    <a:pt x="78409" y="88298"/>
                    <a:pt x="78349" y="88267"/>
                    <a:pt x="78265" y="88267"/>
                  </a:cubicBezTo>
                  <a:cubicBezTo>
                    <a:pt x="78256" y="88267"/>
                    <a:pt x="78246" y="88267"/>
                    <a:pt x="78236" y="88268"/>
                  </a:cubicBezTo>
                  <a:cubicBezTo>
                    <a:pt x="76299" y="88439"/>
                    <a:pt x="74331" y="89543"/>
                    <a:pt x="72568" y="90347"/>
                  </a:cubicBezTo>
                  <a:cubicBezTo>
                    <a:pt x="70807" y="91149"/>
                    <a:pt x="68976" y="91979"/>
                    <a:pt x="67380" y="93102"/>
                  </a:cubicBezTo>
                  <a:cubicBezTo>
                    <a:pt x="67245" y="89601"/>
                    <a:pt x="67128" y="86098"/>
                    <a:pt x="67053" y="82582"/>
                  </a:cubicBezTo>
                  <a:cubicBezTo>
                    <a:pt x="66975" y="78965"/>
                    <a:pt x="66557" y="75541"/>
                    <a:pt x="64177" y="73082"/>
                  </a:cubicBezTo>
                  <a:lnTo>
                    <a:pt x="64177" y="73082"/>
                  </a:lnTo>
                  <a:cubicBezTo>
                    <a:pt x="65100" y="73172"/>
                    <a:pt x="66026" y="73219"/>
                    <a:pt x="66948" y="73219"/>
                  </a:cubicBezTo>
                  <a:cubicBezTo>
                    <a:pt x="69551" y="73219"/>
                    <a:pt x="72116" y="72844"/>
                    <a:pt x="74464" y="72011"/>
                  </a:cubicBezTo>
                  <a:cubicBezTo>
                    <a:pt x="85098" y="68243"/>
                    <a:pt x="90786" y="58646"/>
                    <a:pt x="92116" y="48233"/>
                  </a:cubicBezTo>
                  <a:cubicBezTo>
                    <a:pt x="95956" y="46661"/>
                    <a:pt x="98836" y="40324"/>
                    <a:pt x="98083" y="36271"/>
                  </a:cubicBezTo>
                  <a:cubicBezTo>
                    <a:pt x="100930" y="36098"/>
                    <a:pt x="103714" y="35505"/>
                    <a:pt x="106255" y="34249"/>
                  </a:cubicBezTo>
                  <a:cubicBezTo>
                    <a:pt x="116379" y="29241"/>
                    <a:pt x="104709" y="20810"/>
                    <a:pt x="97192" y="19202"/>
                  </a:cubicBezTo>
                  <a:cubicBezTo>
                    <a:pt x="99918" y="16442"/>
                    <a:pt x="107379" y="10551"/>
                    <a:pt x="104878" y="6479"/>
                  </a:cubicBezTo>
                  <a:cubicBezTo>
                    <a:pt x="103988" y="5031"/>
                    <a:pt x="102162" y="4760"/>
                    <a:pt x="100487" y="4760"/>
                  </a:cubicBezTo>
                  <a:cubicBezTo>
                    <a:pt x="99893" y="4760"/>
                    <a:pt x="99318" y="4794"/>
                    <a:pt x="98811" y="4822"/>
                  </a:cubicBezTo>
                  <a:cubicBezTo>
                    <a:pt x="94747" y="5043"/>
                    <a:pt x="90662" y="6082"/>
                    <a:pt x="86880" y="7584"/>
                  </a:cubicBezTo>
                  <a:cubicBezTo>
                    <a:pt x="86865" y="7568"/>
                    <a:pt x="86859" y="7550"/>
                    <a:pt x="86842" y="7534"/>
                  </a:cubicBezTo>
                  <a:cubicBezTo>
                    <a:pt x="81072" y="2485"/>
                    <a:pt x="75419" y="1"/>
                    <a:pt x="680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45"/>
          <p:cNvGrpSpPr/>
          <p:nvPr/>
        </p:nvGrpSpPr>
        <p:grpSpPr>
          <a:xfrm rot="844541" flipH="1">
            <a:off x="8456298" y="4137714"/>
            <a:ext cx="200237" cy="255320"/>
            <a:chOff x="1285325" y="2237436"/>
            <a:chExt cx="342015" cy="240626"/>
          </a:xfrm>
        </p:grpSpPr>
        <p:sp>
          <p:nvSpPr>
            <p:cNvPr id="2270" name="Google Shape;2270;p45"/>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9" name="Google Shape;829;p30"/>
          <p:cNvSpPr txBox="1">
            <a:spLocks noGrp="1"/>
          </p:cNvSpPr>
          <p:nvPr>
            <p:ph type="ctrTitle" idx="8"/>
          </p:nvPr>
        </p:nvSpPr>
        <p:spPr>
          <a:xfrm>
            <a:off x="595046" y="4621018"/>
            <a:ext cx="7953907" cy="732900"/>
          </a:xfrm>
          <a:prstGeom prst="rect">
            <a:avLst/>
          </a:prstGeom>
        </p:spPr>
        <p:txBody>
          <a:bodyPr spcFirstLastPara="1" wrap="square" lIns="91425" tIns="91425" rIns="91425" bIns="91425" anchor="b" anchorCtr="0">
            <a:noAutofit/>
          </a:bodyPr>
          <a:lstStyle/>
          <a:p>
            <a:pPr>
              <a:lnSpc>
                <a:spcPct val="105000"/>
              </a:lnSpc>
              <a:spcAft>
                <a:spcPts val="800"/>
              </a:spcAft>
            </a:pPr>
            <a:r>
              <a:rPr lang="en-GB" sz="1800" b="1" u="sng" dirty="0">
                <a:effectLst/>
                <a:latin typeface="Comic Sans MS" panose="030F0702030302020204" pitchFamily="66" charset="0"/>
                <a:ea typeface="Calibri" panose="020F0502020204030204" pitchFamily="34" charset="0"/>
                <a:cs typeface="Times New Roman" panose="02020603050405020304" pitchFamily="18" charset="0"/>
              </a:rPr>
              <a:t>Keeping you informed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omic Sans MS" panose="030F0702030302020204" pitchFamily="66" charset="0"/>
                <a:ea typeface="Calibri" panose="020F0502020204030204" pitchFamily="34" charset="0"/>
                <a:cs typeface="Times New Roman" panose="02020603050405020304" pitchFamily="18" charset="0"/>
              </a:rPr>
              <a:t>We aim to keep you fully informed about your child’s progress and give you as much help as we can to support your child with learning at home. We have regular parent meetings and share information relating to your child, allowing you to share their learning from home as well. The first of our meetings will be scheduled to be before the first half term.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omic Sans MS" panose="030F0702030302020204" pitchFamily="66" charset="0"/>
                <a:ea typeface="Calibri" panose="020F0502020204030204" pitchFamily="34" charset="0"/>
                <a:cs typeface="Times New Roman" panose="02020603050405020304" pitchFamily="18" charset="0"/>
              </a:rPr>
              <a:t>There is a school website which contains other useful information including the school newsletter . The address is </a:t>
            </a:r>
            <a:r>
              <a:rPr lang="en-GB" sz="1800" u="sng" dirty="0">
                <a:solidFill>
                  <a:srgbClr val="0563C1"/>
                </a:solidFill>
                <a:effectLst/>
                <a:uFill>
                  <a:solidFill>
                    <a:srgbClr val="000000"/>
                  </a:solidFill>
                </a:uFill>
                <a:latin typeface="Comic Sans MS" panose="030F0702030302020204" pitchFamily="66" charset="0"/>
                <a:ea typeface="Calibri" panose="020F0502020204030204" pitchFamily="34" charset="0"/>
                <a:cs typeface="Times New Roman" panose="02020603050405020304" pitchFamily="18" charset="0"/>
                <a:hlinkClick r:id="rId3"/>
              </a:rPr>
              <a:t>www.st-marys-ce-pz.cornwall.sch.uk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omic Sans MS" panose="030F0702030302020204" pitchFamily="66" charset="0"/>
                <a:ea typeface="Calibri" panose="020F0502020204030204" pitchFamily="34" charset="0"/>
                <a:cs typeface="Times New Roman" panose="02020603050405020304" pitchFamily="18" charset="0"/>
              </a:rPr>
              <a:t>In addition to this, we have our own closed Facebook page where we share our weekly learning. Please search </a:t>
            </a:r>
            <a:r>
              <a:rPr lang="en-GB" sz="1800" dirty="0" err="1">
                <a:effectLst/>
                <a:latin typeface="Comic Sans MS" panose="030F0702030302020204" pitchFamily="66" charset="0"/>
                <a:ea typeface="Calibri" panose="020F0502020204030204" pitchFamily="34" charset="0"/>
                <a:cs typeface="Times New Roman" panose="02020603050405020304" pitchFamily="18" charset="0"/>
              </a:rPr>
              <a:t>Stmarys</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Griffiths and send a message telling us who you are and the name of your child.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omic Sans MS" panose="030F0702030302020204" pitchFamily="66" charset="0"/>
                <a:ea typeface="Calibri" panose="020F0502020204030204" pitchFamily="34" charset="0"/>
                <a:cs typeface="Times New Roman" panose="02020603050405020304" pitchFamily="18" charset="0"/>
              </a:rPr>
              <a:t>We are really looking forward to meeting you and your family, and we wish you every happiness and success within our St Mary’s family.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41"/>
          <p:cNvSpPr/>
          <p:nvPr/>
        </p:nvSpPr>
        <p:spPr>
          <a:xfrm>
            <a:off x="1929161" y="1583821"/>
            <a:ext cx="5575610" cy="2196080"/>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1"/>
          <p:cNvSpPr/>
          <p:nvPr/>
        </p:nvSpPr>
        <p:spPr>
          <a:xfrm>
            <a:off x="2498398" y="2760711"/>
            <a:ext cx="12667" cy="6783"/>
          </a:xfrm>
          <a:custGeom>
            <a:avLst/>
            <a:gdLst/>
            <a:ahLst/>
            <a:cxnLst/>
            <a:rect l="l" t="t" r="r" b="b"/>
            <a:pathLst>
              <a:path w="155" h="83" extrusionOk="0">
                <a:moveTo>
                  <a:pt x="77" y="0"/>
                </a:moveTo>
                <a:cubicBezTo>
                  <a:pt x="52" y="0"/>
                  <a:pt x="27" y="13"/>
                  <a:pt x="1" y="41"/>
                </a:cubicBezTo>
                <a:cubicBezTo>
                  <a:pt x="27" y="68"/>
                  <a:pt x="53" y="82"/>
                  <a:pt x="79" y="82"/>
                </a:cubicBezTo>
                <a:cubicBezTo>
                  <a:pt x="104" y="82"/>
                  <a:pt x="129" y="69"/>
                  <a:pt x="155" y="42"/>
                </a:cubicBezTo>
                <a:cubicBezTo>
                  <a:pt x="129" y="14"/>
                  <a:pt x="103" y="0"/>
                  <a:pt x="77" y="0"/>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T</a:t>
            </a:r>
            <a:r>
              <a:rPr lang="en" dirty="0"/>
              <a:t>hank you for your time</a:t>
            </a:r>
            <a:endParaRPr dirty="0"/>
          </a:p>
        </p:txBody>
      </p:sp>
      <p:sp>
        <p:nvSpPr>
          <p:cNvPr id="1243" name="Google Shape;1243;p41"/>
          <p:cNvSpPr txBox="1">
            <a:spLocks noGrp="1"/>
          </p:cNvSpPr>
          <p:nvPr>
            <p:ph type="subTitle" idx="1"/>
          </p:nvPr>
        </p:nvSpPr>
        <p:spPr>
          <a:xfrm>
            <a:off x="2265213" y="1768464"/>
            <a:ext cx="5015018"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t>Remember, if you need to contact me, please use my school email:</a:t>
            </a:r>
          </a:p>
          <a:p>
            <a:pPr marL="0" lvl="0" indent="0" algn="ctr" rtl="0">
              <a:spcBef>
                <a:spcPts val="0"/>
              </a:spcBef>
              <a:spcAft>
                <a:spcPts val="0"/>
              </a:spcAft>
              <a:buNone/>
            </a:pPr>
            <a:r>
              <a:rPr lang="en-GB" sz="2400" dirty="0"/>
              <a:t>agriffiths@st-marys-ce-pz.cornwall.sch.uk</a:t>
            </a:r>
            <a:endParaRPr sz="2400" dirty="0"/>
          </a:p>
        </p:txBody>
      </p:sp>
      <p:sp>
        <p:nvSpPr>
          <p:cNvPr id="1244" name="Google Shape;1244;p41"/>
          <p:cNvSpPr txBox="1">
            <a:spLocks noGrp="1"/>
          </p:cNvSpPr>
          <p:nvPr>
            <p:ph type="ctrTitle"/>
          </p:nvPr>
        </p:nvSpPr>
        <p:spPr>
          <a:xfrm>
            <a:off x="1146622" y="-509431"/>
            <a:ext cx="856442" cy="137711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t>
            </a:r>
            <a:endParaRPr dirty="0"/>
          </a:p>
        </p:txBody>
      </p:sp>
      <p:grpSp>
        <p:nvGrpSpPr>
          <p:cNvPr id="1245" name="Google Shape;1245;p41"/>
          <p:cNvGrpSpPr/>
          <p:nvPr/>
        </p:nvGrpSpPr>
        <p:grpSpPr>
          <a:xfrm flipH="1">
            <a:off x="52464" y="805146"/>
            <a:ext cx="2492580" cy="3374968"/>
            <a:chOff x="3908325" y="238100"/>
            <a:chExt cx="2292175" cy="4082250"/>
          </a:xfrm>
        </p:grpSpPr>
        <p:sp>
          <p:nvSpPr>
            <p:cNvPr id="1246" name="Google Shape;1246;p41"/>
            <p:cNvSpPr/>
            <p:nvPr/>
          </p:nvSpPr>
          <p:spPr>
            <a:xfrm>
              <a:off x="4555525" y="1019075"/>
              <a:ext cx="1320950" cy="3254375"/>
            </a:xfrm>
            <a:custGeom>
              <a:avLst/>
              <a:gdLst/>
              <a:ahLst/>
              <a:cxnLst/>
              <a:rect l="l" t="t" r="r" b="b"/>
              <a:pathLst>
                <a:path w="52838" h="130175" extrusionOk="0">
                  <a:moveTo>
                    <a:pt x="12333" y="114830"/>
                  </a:moveTo>
                  <a:lnTo>
                    <a:pt x="12410" y="114850"/>
                  </a:lnTo>
                  <a:cubicBezTo>
                    <a:pt x="12409" y="115000"/>
                    <a:pt x="12406" y="115149"/>
                    <a:pt x="12400" y="115296"/>
                  </a:cubicBezTo>
                  <a:cubicBezTo>
                    <a:pt x="12379" y="115140"/>
                    <a:pt x="12355" y="114985"/>
                    <a:pt x="12333" y="114830"/>
                  </a:cubicBezTo>
                  <a:close/>
                  <a:moveTo>
                    <a:pt x="4442" y="0"/>
                  </a:moveTo>
                  <a:cubicBezTo>
                    <a:pt x="2337" y="0"/>
                    <a:pt x="1" y="1935"/>
                    <a:pt x="227" y="4215"/>
                  </a:cubicBezTo>
                  <a:cubicBezTo>
                    <a:pt x="3052" y="32744"/>
                    <a:pt x="2112" y="61594"/>
                    <a:pt x="1857" y="90243"/>
                  </a:cubicBezTo>
                  <a:cubicBezTo>
                    <a:pt x="766" y="92514"/>
                    <a:pt x="610" y="95091"/>
                    <a:pt x="1153" y="97535"/>
                  </a:cubicBezTo>
                  <a:cubicBezTo>
                    <a:pt x="981" y="99339"/>
                    <a:pt x="889" y="101150"/>
                    <a:pt x="889" y="102961"/>
                  </a:cubicBezTo>
                  <a:cubicBezTo>
                    <a:pt x="390" y="103314"/>
                    <a:pt x="94" y="103918"/>
                    <a:pt x="335" y="104687"/>
                  </a:cubicBezTo>
                  <a:lnTo>
                    <a:pt x="1810" y="109418"/>
                  </a:lnTo>
                  <a:cubicBezTo>
                    <a:pt x="1803" y="109519"/>
                    <a:pt x="1795" y="109620"/>
                    <a:pt x="1793" y="109727"/>
                  </a:cubicBezTo>
                  <a:cubicBezTo>
                    <a:pt x="1642" y="115645"/>
                    <a:pt x="2268" y="121690"/>
                    <a:pt x="2502" y="127606"/>
                  </a:cubicBezTo>
                  <a:cubicBezTo>
                    <a:pt x="2545" y="128694"/>
                    <a:pt x="3347" y="129234"/>
                    <a:pt x="4159" y="129234"/>
                  </a:cubicBezTo>
                  <a:cubicBezTo>
                    <a:pt x="4975" y="129234"/>
                    <a:pt x="5801" y="128688"/>
                    <a:pt x="5874" y="127606"/>
                  </a:cubicBezTo>
                  <a:cubicBezTo>
                    <a:pt x="6189" y="122931"/>
                    <a:pt x="7163" y="118377"/>
                    <a:pt x="8806" y="114009"/>
                  </a:cubicBezTo>
                  <a:cubicBezTo>
                    <a:pt x="9899" y="118010"/>
                    <a:pt x="10212" y="126710"/>
                    <a:pt x="10369" y="128182"/>
                  </a:cubicBezTo>
                  <a:cubicBezTo>
                    <a:pt x="10479" y="129210"/>
                    <a:pt x="11338" y="129835"/>
                    <a:pt x="12168" y="129835"/>
                  </a:cubicBezTo>
                  <a:cubicBezTo>
                    <a:pt x="12806" y="129835"/>
                    <a:pt x="13428" y="129466"/>
                    <a:pt x="13681" y="128629"/>
                  </a:cubicBezTo>
                  <a:cubicBezTo>
                    <a:pt x="14953" y="124433"/>
                    <a:pt x="15697" y="120033"/>
                    <a:pt x="15705" y="115636"/>
                  </a:cubicBezTo>
                  <a:cubicBezTo>
                    <a:pt x="20355" y="116636"/>
                    <a:pt x="25154" y="117213"/>
                    <a:pt x="29820" y="117213"/>
                  </a:cubicBezTo>
                  <a:cubicBezTo>
                    <a:pt x="31140" y="117213"/>
                    <a:pt x="32450" y="117166"/>
                    <a:pt x="33743" y="117071"/>
                  </a:cubicBezTo>
                  <a:cubicBezTo>
                    <a:pt x="34492" y="117015"/>
                    <a:pt x="35272" y="116965"/>
                    <a:pt x="36066" y="116904"/>
                  </a:cubicBezTo>
                  <a:lnTo>
                    <a:pt x="36066" y="116904"/>
                  </a:lnTo>
                  <a:cubicBezTo>
                    <a:pt x="35975" y="120742"/>
                    <a:pt x="36599" y="124830"/>
                    <a:pt x="36928" y="128508"/>
                  </a:cubicBezTo>
                  <a:cubicBezTo>
                    <a:pt x="37018" y="129509"/>
                    <a:pt x="37989" y="130174"/>
                    <a:pt x="38862" y="130174"/>
                  </a:cubicBezTo>
                  <a:cubicBezTo>
                    <a:pt x="39506" y="130174"/>
                    <a:pt x="40096" y="129812"/>
                    <a:pt x="40240" y="128956"/>
                  </a:cubicBezTo>
                  <a:cubicBezTo>
                    <a:pt x="40951" y="124722"/>
                    <a:pt x="41327" y="120439"/>
                    <a:pt x="41362" y="116147"/>
                  </a:cubicBezTo>
                  <a:cubicBezTo>
                    <a:pt x="41825" y="116031"/>
                    <a:pt x="42281" y="115898"/>
                    <a:pt x="42726" y="115746"/>
                  </a:cubicBezTo>
                  <a:cubicBezTo>
                    <a:pt x="43505" y="119948"/>
                    <a:pt x="44285" y="124149"/>
                    <a:pt x="45064" y="128351"/>
                  </a:cubicBezTo>
                  <a:cubicBezTo>
                    <a:pt x="45221" y="129195"/>
                    <a:pt x="45845" y="129564"/>
                    <a:pt x="46510" y="129564"/>
                  </a:cubicBezTo>
                  <a:cubicBezTo>
                    <a:pt x="47381" y="129564"/>
                    <a:pt x="48323" y="128930"/>
                    <a:pt x="48376" y="127902"/>
                  </a:cubicBezTo>
                  <a:cubicBezTo>
                    <a:pt x="48633" y="122958"/>
                    <a:pt x="49122" y="117673"/>
                    <a:pt x="48603" y="112734"/>
                  </a:cubicBezTo>
                  <a:cubicBezTo>
                    <a:pt x="48553" y="112264"/>
                    <a:pt x="48462" y="111865"/>
                    <a:pt x="48335" y="111524"/>
                  </a:cubicBezTo>
                  <a:cubicBezTo>
                    <a:pt x="50067" y="109139"/>
                    <a:pt x="51173" y="106158"/>
                    <a:pt x="51738" y="103415"/>
                  </a:cubicBezTo>
                  <a:cubicBezTo>
                    <a:pt x="52530" y="99581"/>
                    <a:pt x="52837" y="94961"/>
                    <a:pt x="50783" y="91458"/>
                  </a:cubicBezTo>
                  <a:cubicBezTo>
                    <a:pt x="48706" y="87914"/>
                    <a:pt x="44794" y="86782"/>
                    <a:pt x="40954" y="86382"/>
                  </a:cubicBezTo>
                  <a:cubicBezTo>
                    <a:pt x="31627" y="85411"/>
                    <a:pt x="22116" y="85290"/>
                    <a:pt x="12746" y="85169"/>
                  </a:cubicBezTo>
                  <a:cubicBezTo>
                    <a:pt x="12554" y="85167"/>
                    <a:pt x="12361" y="85165"/>
                    <a:pt x="12170" y="85165"/>
                  </a:cubicBezTo>
                  <a:cubicBezTo>
                    <a:pt x="11552" y="85165"/>
                    <a:pt x="10940" y="85179"/>
                    <a:pt x="10338" y="85215"/>
                  </a:cubicBezTo>
                  <a:cubicBezTo>
                    <a:pt x="10639" y="58222"/>
                    <a:pt x="11318" y="31077"/>
                    <a:pt x="8657" y="4215"/>
                  </a:cubicBezTo>
                  <a:cubicBezTo>
                    <a:pt x="8433" y="1949"/>
                    <a:pt x="6880" y="0"/>
                    <a:pt x="4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1"/>
            <p:cNvSpPr/>
            <p:nvPr/>
          </p:nvSpPr>
          <p:spPr>
            <a:xfrm>
              <a:off x="4506850" y="927300"/>
              <a:ext cx="1445075" cy="3393050"/>
            </a:xfrm>
            <a:custGeom>
              <a:avLst/>
              <a:gdLst/>
              <a:ahLst/>
              <a:cxnLst/>
              <a:rect l="l" t="t" r="r" b="b"/>
              <a:pathLst>
                <a:path w="57803" h="135722" extrusionOk="0">
                  <a:moveTo>
                    <a:pt x="9490" y="1"/>
                  </a:moveTo>
                  <a:cubicBezTo>
                    <a:pt x="9435" y="1"/>
                    <a:pt x="9380" y="4"/>
                    <a:pt x="9325" y="11"/>
                  </a:cubicBezTo>
                  <a:cubicBezTo>
                    <a:pt x="8644" y="102"/>
                    <a:pt x="8165" y="725"/>
                    <a:pt x="8254" y="1406"/>
                  </a:cubicBezTo>
                  <a:cubicBezTo>
                    <a:pt x="11392" y="25114"/>
                    <a:pt x="11962" y="50296"/>
                    <a:pt x="10043" y="80657"/>
                  </a:cubicBezTo>
                  <a:cubicBezTo>
                    <a:pt x="9911" y="82728"/>
                    <a:pt x="9640" y="87035"/>
                    <a:pt x="12546" y="89195"/>
                  </a:cubicBezTo>
                  <a:cubicBezTo>
                    <a:pt x="14285" y="90487"/>
                    <a:pt x="16517" y="90503"/>
                    <a:pt x="18147" y="90516"/>
                  </a:cubicBezTo>
                  <a:lnTo>
                    <a:pt x="34116" y="90636"/>
                  </a:lnTo>
                  <a:cubicBezTo>
                    <a:pt x="39320" y="90676"/>
                    <a:pt x="44700" y="90717"/>
                    <a:pt x="49212" y="93562"/>
                  </a:cubicBezTo>
                  <a:cubicBezTo>
                    <a:pt x="50805" y="94566"/>
                    <a:pt x="52069" y="95883"/>
                    <a:pt x="52866" y="97373"/>
                  </a:cubicBezTo>
                  <a:cubicBezTo>
                    <a:pt x="55046" y="101439"/>
                    <a:pt x="53436" y="105252"/>
                    <a:pt x="51734" y="109289"/>
                  </a:cubicBezTo>
                  <a:cubicBezTo>
                    <a:pt x="51027" y="110962"/>
                    <a:pt x="50297" y="112692"/>
                    <a:pt x="49823" y="114478"/>
                  </a:cubicBezTo>
                  <a:cubicBezTo>
                    <a:pt x="48820" y="118256"/>
                    <a:pt x="49012" y="122157"/>
                    <a:pt x="49197" y="125929"/>
                  </a:cubicBezTo>
                  <a:cubicBezTo>
                    <a:pt x="49246" y="126925"/>
                    <a:pt x="49293" y="127919"/>
                    <a:pt x="49320" y="128910"/>
                  </a:cubicBezTo>
                  <a:cubicBezTo>
                    <a:pt x="49351" y="130075"/>
                    <a:pt x="49342" y="131289"/>
                    <a:pt x="48873" y="132218"/>
                  </a:cubicBezTo>
                  <a:cubicBezTo>
                    <a:pt x="48673" y="132609"/>
                    <a:pt x="48365" y="132934"/>
                    <a:pt x="47986" y="133157"/>
                  </a:cubicBezTo>
                  <a:cubicBezTo>
                    <a:pt x="47951" y="133150"/>
                    <a:pt x="47858" y="133108"/>
                    <a:pt x="47848" y="133003"/>
                  </a:cubicBezTo>
                  <a:cubicBezTo>
                    <a:pt x="47498" y="129413"/>
                    <a:pt x="47017" y="125796"/>
                    <a:pt x="46419" y="122251"/>
                  </a:cubicBezTo>
                  <a:cubicBezTo>
                    <a:pt x="46295" y="121518"/>
                    <a:pt x="46065" y="120153"/>
                    <a:pt x="44936" y="119386"/>
                  </a:cubicBezTo>
                  <a:cubicBezTo>
                    <a:pt x="44356" y="118993"/>
                    <a:pt x="43717" y="118878"/>
                    <a:pt x="43130" y="118878"/>
                  </a:cubicBezTo>
                  <a:cubicBezTo>
                    <a:pt x="42620" y="118878"/>
                    <a:pt x="42148" y="118965"/>
                    <a:pt x="41790" y="119030"/>
                  </a:cubicBezTo>
                  <a:cubicBezTo>
                    <a:pt x="37621" y="119797"/>
                    <a:pt x="33804" y="120181"/>
                    <a:pt x="30296" y="120181"/>
                  </a:cubicBezTo>
                  <a:cubicBezTo>
                    <a:pt x="26355" y="120181"/>
                    <a:pt x="22804" y="119696"/>
                    <a:pt x="19582" y="118725"/>
                  </a:cubicBezTo>
                  <a:cubicBezTo>
                    <a:pt x="19321" y="118647"/>
                    <a:pt x="19053" y="118608"/>
                    <a:pt x="18786" y="118608"/>
                  </a:cubicBezTo>
                  <a:cubicBezTo>
                    <a:pt x="18247" y="118608"/>
                    <a:pt x="17714" y="118766"/>
                    <a:pt x="17257" y="119073"/>
                  </a:cubicBezTo>
                  <a:cubicBezTo>
                    <a:pt x="16574" y="119532"/>
                    <a:pt x="16133" y="120272"/>
                    <a:pt x="16055" y="121091"/>
                  </a:cubicBezTo>
                  <a:lnTo>
                    <a:pt x="15003" y="132193"/>
                  </a:lnTo>
                  <a:cubicBezTo>
                    <a:pt x="14953" y="132731"/>
                    <a:pt x="14563" y="133173"/>
                    <a:pt x="14096" y="133223"/>
                  </a:cubicBezTo>
                  <a:cubicBezTo>
                    <a:pt x="14062" y="133226"/>
                    <a:pt x="14031" y="133228"/>
                    <a:pt x="14003" y="133228"/>
                  </a:cubicBezTo>
                  <a:cubicBezTo>
                    <a:pt x="13830" y="133228"/>
                    <a:pt x="13751" y="133174"/>
                    <a:pt x="13690" y="133120"/>
                  </a:cubicBezTo>
                  <a:cubicBezTo>
                    <a:pt x="13377" y="132841"/>
                    <a:pt x="13056" y="131973"/>
                    <a:pt x="13042" y="130660"/>
                  </a:cubicBezTo>
                  <a:lnTo>
                    <a:pt x="12971" y="123896"/>
                  </a:lnTo>
                  <a:cubicBezTo>
                    <a:pt x="12966" y="123555"/>
                    <a:pt x="12993" y="123147"/>
                    <a:pt x="13019" y="122713"/>
                  </a:cubicBezTo>
                  <a:cubicBezTo>
                    <a:pt x="13120" y="121031"/>
                    <a:pt x="13225" y="119292"/>
                    <a:pt x="12280" y="118288"/>
                  </a:cubicBezTo>
                  <a:cubicBezTo>
                    <a:pt x="11881" y="117865"/>
                    <a:pt x="11318" y="117640"/>
                    <a:pt x="10747" y="117640"/>
                  </a:cubicBezTo>
                  <a:cubicBezTo>
                    <a:pt x="10200" y="117640"/>
                    <a:pt x="9646" y="117846"/>
                    <a:pt x="9221" y="118281"/>
                  </a:cubicBezTo>
                  <a:cubicBezTo>
                    <a:pt x="7926" y="119609"/>
                    <a:pt x="7746" y="122915"/>
                    <a:pt x="7874" y="127818"/>
                  </a:cubicBezTo>
                  <a:lnTo>
                    <a:pt x="7876" y="127944"/>
                  </a:lnTo>
                  <a:cubicBezTo>
                    <a:pt x="7920" y="129593"/>
                    <a:pt x="7961" y="131150"/>
                    <a:pt x="7098" y="132286"/>
                  </a:cubicBezTo>
                  <a:cubicBezTo>
                    <a:pt x="6799" y="132681"/>
                    <a:pt x="6294" y="133025"/>
                    <a:pt x="5771" y="133025"/>
                  </a:cubicBezTo>
                  <a:cubicBezTo>
                    <a:pt x="5626" y="133025"/>
                    <a:pt x="5481" y="132999"/>
                    <a:pt x="5338" y="132941"/>
                  </a:cubicBezTo>
                  <a:cubicBezTo>
                    <a:pt x="4160" y="132463"/>
                    <a:pt x="4389" y="130095"/>
                    <a:pt x="4542" y="129100"/>
                  </a:cubicBezTo>
                  <a:lnTo>
                    <a:pt x="4628" y="128547"/>
                  </a:lnTo>
                  <a:cubicBezTo>
                    <a:pt x="5081" y="125626"/>
                    <a:pt x="5551" y="122605"/>
                    <a:pt x="5105" y="119562"/>
                  </a:cubicBezTo>
                  <a:cubicBezTo>
                    <a:pt x="4884" y="118053"/>
                    <a:pt x="4447" y="116612"/>
                    <a:pt x="4024" y="115218"/>
                  </a:cubicBezTo>
                  <a:cubicBezTo>
                    <a:pt x="3671" y="114056"/>
                    <a:pt x="3338" y="112958"/>
                    <a:pt x="3125" y="111833"/>
                  </a:cubicBezTo>
                  <a:cubicBezTo>
                    <a:pt x="2518" y="108641"/>
                    <a:pt x="2907" y="105233"/>
                    <a:pt x="3284" y="101937"/>
                  </a:cubicBezTo>
                  <a:lnTo>
                    <a:pt x="3408" y="100835"/>
                  </a:lnTo>
                  <a:cubicBezTo>
                    <a:pt x="4496" y="90999"/>
                    <a:pt x="4616" y="80980"/>
                    <a:pt x="4733" y="71291"/>
                  </a:cubicBezTo>
                  <a:lnTo>
                    <a:pt x="5165" y="35374"/>
                  </a:lnTo>
                  <a:cubicBezTo>
                    <a:pt x="5257" y="27816"/>
                    <a:pt x="5350" y="20000"/>
                    <a:pt x="4752" y="12304"/>
                  </a:cubicBezTo>
                  <a:cubicBezTo>
                    <a:pt x="4701" y="11649"/>
                    <a:pt x="4146" y="11155"/>
                    <a:pt x="3509" y="11155"/>
                  </a:cubicBezTo>
                  <a:cubicBezTo>
                    <a:pt x="3478" y="11155"/>
                    <a:pt x="3446" y="11156"/>
                    <a:pt x="3414" y="11158"/>
                  </a:cubicBezTo>
                  <a:cubicBezTo>
                    <a:pt x="2728" y="11212"/>
                    <a:pt x="2215" y="11811"/>
                    <a:pt x="2268" y="12496"/>
                  </a:cubicBezTo>
                  <a:cubicBezTo>
                    <a:pt x="2859" y="20083"/>
                    <a:pt x="2765" y="27842"/>
                    <a:pt x="2675" y="35344"/>
                  </a:cubicBezTo>
                  <a:lnTo>
                    <a:pt x="2243" y="71261"/>
                  </a:lnTo>
                  <a:cubicBezTo>
                    <a:pt x="2127" y="80890"/>
                    <a:pt x="2007" y="90846"/>
                    <a:pt x="932" y="100560"/>
                  </a:cubicBezTo>
                  <a:lnTo>
                    <a:pt x="809" y="101655"/>
                  </a:lnTo>
                  <a:cubicBezTo>
                    <a:pt x="411" y="105135"/>
                    <a:pt x="1" y="108734"/>
                    <a:pt x="677" y="112298"/>
                  </a:cubicBezTo>
                  <a:cubicBezTo>
                    <a:pt x="916" y="113554"/>
                    <a:pt x="1284" y="114768"/>
                    <a:pt x="1641" y="115942"/>
                  </a:cubicBezTo>
                  <a:cubicBezTo>
                    <a:pt x="2055" y="117308"/>
                    <a:pt x="2447" y="118599"/>
                    <a:pt x="2640" y="119922"/>
                  </a:cubicBezTo>
                  <a:cubicBezTo>
                    <a:pt x="3031" y="122594"/>
                    <a:pt x="2591" y="125427"/>
                    <a:pt x="2166" y="128165"/>
                  </a:cubicBezTo>
                  <a:lnTo>
                    <a:pt x="2080" y="128721"/>
                  </a:lnTo>
                  <a:cubicBezTo>
                    <a:pt x="1376" y="133296"/>
                    <a:pt x="3231" y="134775"/>
                    <a:pt x="4400" y="135250"/>
                  </a:cubicBezTo>
                  <a:cubicBezTo>
                    <a:pt x="4837" y="135427"/>
                    <a:pt x="5296" y="135512"/>
                    <a:pt x="5757" y="135512"/>
                  </a:cubicBezTo>
                  <a:cubicBezTo>
                    <a:pt x="6997" y="135512"/>
                    <a:pt x="8247" y="134894"/>
                    <a:pt x="9083" y="133793"/>
                  </a:cubicBezTo>
                  <a:cubicBezTo>
                    <a:pt x="10474" y="131961"/>
                    <a:pt x="10417" y="129793"/>
                    <a:pt x="10367" y="127882"/>
                  </a:cubicBezTo>
                  <a:lnTo>
                    <a:pt x="10363" y="127756"/>
                  </a:lnTo>
                  <a:cubicBezTo>
                    <a:pt x="10273" y="124270"/>
                    <a:pt x="10395" y="122298"/>
                    <a:pt x="10587" y="121204"/>
                  </a:cubicBezTo>
                  <a:lnTo>
                    <a:pt x="10587" y="121204"/>
                  </a:lnTo>
                  <a:cubicBezTo>
                    <a:pt x="10584" y="121697"/>
                    <a:pt x="10553" y="122220"/>
                    <a:pt x="10532" y="122566"/>
                  </a:cubicBezTo>
                  <a:cubicBezTo>
                    <a:pt x="10503" y="123064"/>
                    <a:pt x="10475" y="123534"/>
                    <a:pt x="10479" y="123925"/>
                  </a:cubicBezTo>
                  <a:lnTo>
                    <a:pt x="10551" y="130689"/>
                  </a:lnTo>
                  <a:cubicBezTo>
                    <a:pt x="10562" y="131809"/>
                    <a:pt x="10771" y="133859"/>
                    <a:pt x="12035" y="134982"/>
                  </a:cubicBezTo>
                  <a:cubicBezTo>
                    <a:pt x="12581" y="135470"/>
                    <a:pt x="13254" y="135722"/>
                    <a:pt x="13997" y="135722"/>
                  </a:cubicBezTo>
                  <a:cubicBezTo>
                    <a:pt x="14119" y="135721"/>
                    <a:pt x="14240" y="135713"/>
                    <a:pt x="14361" y="135699"/>
                  </a:cubicBezTo>
                  <a:cubicBezTo>
                    <a:pt x="16008" y="135525"/>
                    <a:pt x="17321" y="134147"/>
                    <a:pt x="17483" y="132427"/>
                  </a:cubicBezTo>
                  <a:lnTo>
                    <a:pt x="18534" y="121327"/>
                  </a:lnTo>
                  <a:cubicBezTo>
                    <a:pt x="18540" y="121252"/>
                    <a:pt x="18580" y="121184"/>
                    <a:pt x="18643" y="121142"/>
                  </a:cubicBezTo>
                  <a:cubicBezTo>
                    <a:pt x="18686" y="121114"/>
                    <a:pt x="18737" y="121099"/>
                    <a:pt x="18787" y="121099"/>
                  </a:cubicBezTo>
                  <a:cubicBezTo>
                    <a:pt x="18813" y="121099"/>
                    <a:pt x="18838" y="121103"/>
                    <a:pt x="18863" y="121110"/>
                  </a:cubicBezTo>
                  <a:cubicBezTo>
                    <a:pt x="22320" y="122151"/>
                    <a:pt x="26110" y="122671"/>
                    <a:pt x="30299" y="122671"/>
                  </a:cubicBezTo>
                  <a:cubicBezTo>
                    <a:pt x="33960" y="122671"/>
                    <a:pt x="37926" y="122274"/>
                    <a:pt x="42240" y="121481"/>
                  </a:cubicBezTo>
                  <a:cubicBezTo>
                    <a:pt x="42480" y="121437"/>
                    <a:pt x="42852" y="121369"/>
                    <a:pt x="43149" y="121369"/>
                  </a:cubicBezTo>
                  <a:cubicBezTo>
                    <a:pt x="43312" y="121369"/>
                    <a:pt x="43453" y="121390"/>
                    <a:pt x="43536" y="121446"/>
                  </a:cubicBezTo>
                  <a:cubicBezTo>
                    <a:pt x="43786" y="121616"/>
                    <a:pt x="43909" y="122350"/>
                    <a:pt x="43962" y="122664"/>
                  </a:cubicBezTo>
                  <a:cubicBezTo>
                    <a:pt x="44551" y="126154"/>
                    <a:pt x="45024" y="129714"/>
                    <a:pt x="45370" y="133246"/>
                  </a:cubicBezTo>
                  <a:cubicBezTo>
                    <a:pt x="45457" y="134150"/>
                    <a:pt x="45999" y="134947"/>
                    <a:pt x="46808" y="135360"/>
                  </a:cubicBezTo>
                  <a:cubicBezTo>
                    <a:pt x="47182" y="135551"/>
                    <a:pt x="47585" y="135647"/>
                    <a:pt x="47986" y="135647"/>
                  </a:cubicBezTo>
                  <a:cubicBezTo>
                    <a:pt x="48421" y="135647"/>
                    <a:pt x="48853" y="135534"/>
                    <a:pt x="49241" y="135310"/>
                  </a:cubicBezTo>
                  <a:cubicBezTo>
                    <a:pt x="50023" y="134858"/>
                    <a:pt x="50681" y="134161"/>
                    <a:pt x="51095" y="133344"/>
                  </a:cubicBezTo>
                  <a:cubicBezTo>
                    <a:pt x="51827" y="131895"/>
                    <a:pt x="51851" y="130328"/>
                    <a:pt x="51811" y="128843"/>
                  </a:cubicBezTo>
                  <a:cubicBezTo>
                    <a:pt x="51783" y="127835"/>
                    <a:pt x="51734" y="126822"/>
                    <a:pt x="51685" y="125807"/>
                  </a:cubicBezTo>
                  <a:cubicBezTo>
                    <a:pt x="51501" y="122060"/>
                    <a:pt x="51327" y="118521"/>
                    <a:pt x="52231" y="115116"/>
                  </a:cubicBezTo>
                  <a:cubicBezTo>
                    <a:pt x="52660" y="113499"/>
                    <a:pt x="53356" y="111852"/>
                    <a:pt x="54028" y="110257"/>
                  </a:cubicBezTo>
                  <a:cubicBezTo>
                    <a:pt x="55884" y="105859"/>
                    <a:pt x="57803" y="101311"/>
                    <a:pt x="55063" y="96196"/>
                  </a:cubicBezTo>
                  <a:cubicBezTo>
                    <a:pt x="54062" y="94328"/>
                    <a:pt x="52498" y="92688"/>
                    <a:pt x="50540" y="91454"/>
                  </a:cubicBezTo>
                  <a:cubicBezTo>
                    <a:pt x="45428" y="88231"/>
                    <a:pt x="39428" y="88186"/>
                    <a:pt x="34135" y="88145"/>
                  </a:cubicBezTo>
                  <a:lnTo>
                    <a:pt x="18166" y="88024"/>
                  </a:lnTo>
                  <a:cubicBezTo>
                    <a:pt x="16498" y="88012"/>
                    <a:pt x="15035" y="87941"/>
                    <a:pt x="14032" y="87196"/>
                  </a:cubicBezTo>
                  <a:cubicBezTo>
                    <a:pt x="12431" y="86007"/>
                    <a:pt x="12363" y="83426"/>
                    <a:pt x="12529" y="80814"/>
                  </a:cubicBezTo>
                  <a:cubicBezTo>
                    <a:pt x="14458" y="50289"/>
                    <a:pt x="13884" y="24951"/>
                    <a:pt x="10723" y="1079"/>
                  </a:cubicBezTo>
                  <a:cubicBezTo>
                    <a:pt x="10638" y="454"/>
                    <a:pt x="10104" y="1"/>
                    <a:pt x="9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1"/>
            <p:cNvSpPr/>
            <p:nvPr/>
          </p:nvSpPr>
          <p:spPr>
            <a:xfrm>
              <a:off x="5444025" y="3910925"/>
              <a:ext cx="157400" cy="408375"/>
            </a:xfrm>
            <a:custGeom>
              <a:avLst/>
              <a:gdLst/>
              <a:ahLst/>
              <a:cxnLst/>
              <a:rect l="l" t="t" r="r" b="b"/>
              <a:pathLst>
                <a:path w="6296" h="16335" extrusionOk="0">
                  <a:moveTo>
                    <a:pt x="5223" y="1"/>
                  </a:moveTo>
                  <a:cubicBezTo>
                    <a:pt x="4635" y="2"/>
                    <a:pt x="4159" y="478"/>
                    <a:pt x="4159" y="1067"/>
                  </a:cubicBezTo>
                  <a:lnTo>
                    <a:pt x="4164" y="12782"/>
                  </a:lnTo>
                  <a:cubicBezTo>
                    <a:pt x="4164" y="13033"/>
                    <a:pt x="4166" y="13294"/>
                    <a:pt x="4126" y="13491"/>
                  </a:cubicBezTo>
                  <a:cubicBezTo>
                    <a:pt x="4045" y="13886"/>
                    <a:pt x="3763" y="14125"/>
                    <a:pt x="3534" y="14179"/>
                  </a:cubicBezTo>
                  <a:cubicBezTo>
                    <a:pt x="3460" y="14197"/>
                    <a:pt x="3380" y="14204"/>
                    <a:pt x="3296" y="14204"/>
                  </a:cubicBezTo>
                  <a:cubicBezTo>
                    <a:pt x="2976" y="14204"/>
                    <a:pt x="2592" y="14093"/>
                    <a:pt x="2217" y="13985"/>
                  </a:cubicBezTo>
                  <a:lnTo>
                    <a:pt x="2150" y="13965"/>
                  </a:lnTo>
                  <a:cubicBezTo>
                    <a:pt x="2147" y="13882"/>
                    <a:pt x="2150" y="13777"/>
                    <a:pt x="2152" y="13717"/>
                  </a:cubicBezTo>
                  <a:lnTo>
                    <a:pt x="2511" y="1853"/>
                  </a:lnTo>
                  <a:cubicBezTo>
                    <a:pt x="2529" y="1265"/>
                    <a:pt x="2067" y="774"/>
                    <a:pt x="1479" y="757"/>
                  </a:cubicBezTo>
                  <a:cubicBezTo>
                    <a:pt x="894" y="761"/>
                    <a:pt x="400" y="1201"/>
                    <a:pt x="382" y="1790"/>
                  </a:cubicBezTo>
                  <a:lnTo>
                    <a:pt x="23" y="13653"/>
                  </a:lnTo>
                  <a:cubicBezTo>
                    <a:pt x="14" y="13960"/>
                    <a:pt x="1" y="14422"/>
                    <a:pt x="187" y="14871"/>
                  </a:cubicBezTo>
                  <a:cubicBezTo>
                    <a:pt x="538" y="15718"/>
                    <a:pt x="1330" y="15946"/>
                    <a:pt x="1628" y="16033"/>
                  </a:cubicBezTo>
                  <a:cubicBezTo>
                    <a:pt x="2111" y="16171"/>
                    <a:pt x="2680" y="16334"/>
                    <a:pt x="3297" y="16334"/>
                  </a:cubicBezTo>
                  <a:cubicBezTo>
                    <a:pt x="3302" y="16334"/>
                    <a:pt x="3307" y="16334"/>
                    <a:pt x="3311" y="16334"/>
                  </a:cubicBezTo>
                  <a:cubicBezTo>
                    <a:pt x="3550" y="16334"/>
                    <a:pt x="3788" y="16307"/>
                    <a:pt x="4022" y="16252"/>
                  </a:cubicBezTo>
                  <a:cubicBezTo>
                    <a:pt x="5116" y="15995"/>
                    <a:pt x="5976" y="15077"/>
                    <a:pt x="6213" y="13914"/>
                  </a:cubicBezTo>
                  <a:cubicBezTo>
                    <a:pt x="6295" y="13505"/>
                    <a:pt x="6294" y="13102"/>
                    <a:pt x="6294" y="12779"/>
                  </a:cubicBezTo>
                  <a:lnTo>
                    <a:pt x="6289" y="1066"/>
                  </a:lnTo>
                  <a:cubicBezTo>
                    <a:pt x="6288" y="477"/>
                    <a:pt x="5811" y="1"/>
                    <a:pt x="5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1"/>
            <p:cNvSpPr/>
            <p:nvPr/>
          </p:nvSpPr>
          <p:spPr>
            <a:xfrm>
              <a:off x="4979150" y="3148525"/>
              <a:ext cx="627400" cy="302575"/>
            </a:xfrm>
            <a:custGeom>
              <a:avLst/>
              <a:gdLst/>
              <a:ahLst/>
              <a:cxnLst/>
              <a:rect l="l" t="t" r="r" b="b"/>
              <a:pathLst>
                <a:path w="25096" h="12103" extrusionOk="0">
                  <a:moveTo>
                    <a:pt x="1088" y="0"/>
                  </a:moveTo>
                  <a:cubicBezTo>
                    <a:pt x="505" y="0"/>
                    <a:pt x="30" y="471"/>
                    <a:pt x="24" y="1055"/>
                  </a:cubicBezTo>
                  <a:cubicBezTo>
                    <a:pt x="1" y="3485"/>
                    <a:pt x="1159" y="5960"/>
                    <a:pt x="3200" y="7847"/>
                  </a:cubicBezTo>
                  <a:cubicBezTo>
                    <a:pt x="6191" y="10608"/>
                    <a:pt x="9767" y="12102"/>
                    <a:pt x="13186" y="12102"/>
                  </a:cubicBezTo>
                  <a:cubicBezTo>
                    <a:pt x="13190" y="12102"/>
                    <a:pt x="13195" y="12102"/>
                    <a:pt x="13199" y="12102"/>
                  </a:cubicBezTo>
                  <a:cubicBezTo>
                    <a:pt x="14141" y="12102"/>
                    <a:pt x="15078" y="11984"/>
                    <a:pt x="15990" y="11749"/>
                  </a:cubicBezTo>
                  <a:cubicBezTo>
                    <a:pt x="18857" y="11004"/>
                    <a:pt x="22729" y="8733"/>
                    <a:pt x="24897" y="2135"/>
                  </a:cubicBezTo>
                  <a:cubicBezTo>
                    <a:pt x="25095" y="1571"/>
                    <a:pt x="24792" y="954"/>
                    <a:pt x="24225" y="768"/>
                  </a:cubicBezTo>
                  <a:cubicBezTo>
                    <a:pt x="24114" y="732"/>
                    <a:pt x="24002" y="715"/>
                    <a:pt x="23891" y="715"/>
                  </a:cubicBezTo>
                  <a:cubicBezTo>
                    <a:pt x="23436" y="715"/>
                    <a:pt x="23013" y="1010"/>
                    <a:pt x="22873" y="1471"/>
                  </a:cubicBezTo>
                  <a:cubicBezTo>
                    <a:pt x="21396" y="5970"/>
                    <a:pt x="18832" y="8811"/>
                    <a:pt x="15456" y="9687"/>
                  </a:cubicBezTo>
                  <a:cubicBezTo>
                    <a:pt x="14718" y="9879"/>
                    <a:pt x="13956" y="9973"/>
                    <a:pt x="13180" y="9973"/>
                  </a:cubicBezTo>
                  <a:cubicBezTo>
                    <a:pt x="10296" y="9973"/>
                    <a:pt x="7236" y="8674"/>
                    <a:pt x="4646" y="6282"/>
                  </a:cubicBezTo>
                  <a:cubicBezTo>
                    <a:pt x="3045" y="4803"/>
                    <a:pt x="2136" y="2906"/>
                    <a:pt x="2154" y="1076"/>
                  </a:cubicBezTo>
                  <a:cubicBezTo>
                    <a:pt x="2159" y="488"/>
                    <a:pt x="1687" y="6"/>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1"/>
            <p:cNvSpPr/>
            <p:nvPr/>
          </p:nvSpPr>
          <p:spPr>
            <a:xfrm>
              <a:off x="5054950" y="3668275"/>
              <a:ext cx="577925" cy="283525"/>
            </a:xfrm>
            <a:custGeom>
              <a:avLst/>
              <a:gdLst/>
              <a:ahLst/>
              <a:cxnLst/>
              <a:rect l="l" t="t" r="r" b="b"/>
              <a:pathLst>
                <a:path w="23117" h="11341" extrusionOk="0">
                  <a:moveTo>
                    <a:pt x="14503" y="0"/>
                  </a:moveTo>
                  <a:cubicBezTo>
                    <a:pt x="8314" y="0"/>
                    <a:pt x="2398" y="4077"/>
                    <a:pt x="255" y="9909"/>
                  </a:cubicBezTo>
                  <a:cubicBezTo>
                    <a:pt x="0" y="10604"/>
                    <a:pt x="515" y="11341"/>
                    <a:pt x="1255" y="11341"/>
                  </a:cubicBezTo>
                  <a:cubicBezTo>
                    <a:pt x="1702" y="11341"/>
                    <a:pt x="2100" y="11063"/>
                    <a:pt x="2255" y="10643"/>
                  </a:cubicBezTo>
                  <a:cubicBezTo>
                    <a:pt x="4074" y="5696"/>
                    <a:pt x="9300" y="2133"/>
                    <a:pt x="14564" y="2133"/>
                  </a:cubicBezTo>
                  <a:cubicBezTo>
                    <a:pt x="14745" y="2133"/>
                    <a:pt x="14926" y="2137"/>
                    <a:pt x="15107" y="2146"/>
                  </a:cubicBezTo>
                  <a:cubicBezTo>
                    <a:pt x="16587" y="2220"/>
                    <a:pt x="17691" y="2583"/>
                    <a:pt x="18391" y="3225"/>
                  </a:cubicBezTo>
                  <a:cubicBezTo>
                    <a:pt x="19382" y="4132"/>
                    <a:pt x="19664" y="5620"/>
                    <a:pt x="19962" y="7193"/>
                  </a:cubicBezTo>
                  <a:cubicBezTo>
                    <a:pt x="20183" y="8358"/>
                    <a:pt x="20411" y="9563"/>
                    <a:pt x="20939" y="10681"/>
                  </a:cubicBezTo>
                  <a:cubicBezTo>
                    <a:pt x="21120" y="11066"/>
                    <a:pt x="21503" y="11291"/>
                    <a:pt x="21902" y="11291"/>
                  </a:cubicBezTo>
                  <a:cubicBezTo>
                    <a:pt x="22054" y="11291"/>
                    <a:pt x="22209" y="11258"/>
                    <a:pt x="22356" y="11188"/>
                  </a:cubicBezTo>
                  <a:cubicBezTo>
                    <a:pt x="22888" y="10938"/>
                    <a:pt x="23116" y="10303"/>
                    <a:pt x="22865" y="9771"/>
                  </a:cubicBezTo>
                  <a:cubicBezTo>
                    <a:pt x="22453" y="8899"/>
                    <a:pt x="22259" y="7878"/>
                    <a:pt x="22055" y="6796"/>
                  </a:cubicBezTo>
                  <a:cubicBezTo>
                    <a:pt x="21705" y="4950"/>
                    <a:pt x="21343" y="3041"/>
                    <a:pt x="19830" y="1654"/>
                  </a:cubicBezTo>
                  <a:cubicBezTo>
                    <a:pt x="18756" y="669"/>
                    <a:pt x="17202" y="119"/>
                    <a:pt x="15214" y="18"/>
                  </a:cubicBezTo>
                  <a:cubicBezTo>
                    <a:pt x="14977" y="6"/>
                    <a:pt x="14740" y="0"/>
                    <a:pt x="1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1"/>
            <p:cNvSpPr/>
            <p:nvPr/>
          </p:nvSpPr>
          <p:spPr>
            <a:xfrm>
              <a:off x="5616900" y="3269325"/>
              <a:ext cx="222350" cy="409500"/>
            </a:xfrm>
            <a:custGeom>
              <a:avLst/>
              <a:gdLst/>
              <a:ahLst/>
              <a:cxnLst/>
              <a:rect l="l" t="t" r="r" b="b"/>
              <a:pathLst>
                <a:path w="8894" h="16380" extrusionOk="0">
                  <a:moveTo>
                    <a:pt x="5986" y="1"/>
                  </a:moveTo>
                  <a:cubicBezTo>
                    <a:pt x="5842" y="1"/>
                    <a:pt x="5697" y="30"/>
                    <a:pt x="5557" y="91"/>
                  </a:cubicBezTo>
                  <a:cubicBezTo>
                    <a:pt x="2190" y="1540"/>
                    <a:pt x="1" y="5373"/>
                    <a:pt x="464" y="9008"/>
                  </a:cubicBezTo>
                  <a:cubicBezTo>
                    <a:pt x="926" y="12644"/>
                    <a:pt x="4005" y="15806"/>
                    <a:pt x="7627" y="16367"/>
                  </a:cubicBezTo>
                  <a:cubicBezTo>
                    <a:pt x="7681" y="16375"/>
                    <a:pt x="7736" y="16379"/>
                    <a:pt x="7791" y="16379"/>
                  </a:cubicBezTo>
                  <a:lnTo>
                    <a:pt x="7792" y="16379"/>
                  </a:lnTo>
                  <a:cubicBezTo>
                    <a:pt x="8347" y="16378"/>
                    <a:pt x="8809" y="15950"/>
                    <a:pt x="8852" y="15394"/>
                  </a:cubicBezTo>
                  <a:cubicBezTo>
                    <a:pt x="8894" y="14840"/>
                    <a:pt x="8502" y="14346"/>
                    <a:pt x="7952" y="14261"/>
                  </a:cubicBezTo>
                  <a:cubicBezTo>
                    <a:pt x="5235" y="13841"/>
                    <a:pt x="2923" y="11467"/>
                    <a:pt x="2577" y="8740"/>
                  </a:cubicBezTo>
                  <a:cubicBezTo>
                    <a:pt x="2231" y="6012"/>
                    <a:pt x="3873" y="3135"/>
                    <a:pt x="6399" y="2048"/>
                  </a:cubicBezTo>
                  <a:cubicBezTo>
                    <a:pt x="6944" y="1819"/>
                    <a:pt x="7198" y="1189"/>
                    <a:pt x="6964" y="646"/>
                  </a:cubicBezTo>
                  <a:cubicBezTo>
                    <a:pt x="6791" y="242"/>
                    <a:pt x="6398" y="1"/>
                    <a:pt x="5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1"/>
            <p:cNvSpPr/>
            <p:nvPr/>
          </p:nvSpPr>
          <p:spPr>
            <a:xfrm>
              <a:off x="4712425" y="3422650"/>
              <a:ext cx="376450" cy="311250"/>
            </a:xfrm>
            <a:custGeom>
              <a:avLst/>
              <a:gdLst/>
              <a:ahLst/>
              <a:cxnLst/>
              <a:rect l="l" t="t" r="r" b="b"/>
              <a:pathLst>
                <a:path w="15058" h="12450" extrusionOk="0">
                  <a:moveTo>
                    <a:pt x="7743" y="2132"/>
                  </a:moveTo>
                  <a:cubicBezTo>
                    <a:pt x="8240" y="2132"/>
                    <a:pt x="8728" y="2220"/>
                    <a:pt x="9178" y="2404"/>
                  </a:cubicBezTo>
                  <a:cubicBezTo>
                    <a:pt x="10725" y="3069"/>
                    <a:pt x="11786" y="4133"/>
                    <a:pt x="12332" y="5568"/>
                  </a:cubicBezTo>
                  <a:cubicBezTo>
                    <a:pt x="12940" y="7168"/>
                    <a:pt x="12683" y="8613"/>
                    <a:pt x="12520" y="8959"/>
                  </a:cubicBezTo>
                  <a:cubicBezTo>
                    <a:pt x="12233" y="9568"/>
                    <a:pt x="11501" y="10054"/>
                    <a:pt x="10608" y="10227"/>
                  </a:cubicBezTo>
                  <a:cubicBezTo>
                    <a:pt x="10265" y="10294"/>
                    <a:pt x="9908" y="10320"/>
                    <a:pt x="9544" y="10320"/>
                  </a:cubicBezTo>
                  <a:cubicBezTo>
                    <a:pt x="8898" y="10320"/>
                    <a:pt x="8230" y="10239"/>
                    <a:pt x="7576" y="10158"/>
                  </a:cubicBezTo>
                  <a:cubicBezTo>
                    <a:pt x="5886" y="9954"/>
                    <a:pt x="4165" y="9659"/>
                    <a:pt x="3313" y="8555"/>
                  </a:cubicBezTo>
                  <a:cubicBezTo>
                    <a:pt x="2356" y="7316"/>
                    <a:pt x="2824" y="5370"/>
                    <a:pt x="3749" y="4169"/>
                  </a:cubicBezTo>
                  <a:cubicBezTo>
                    <a:pt x="4740" y="2882"/>
                    <a:pt x="6288" y="2132"/>
                    <a:pt x="7743" y="2132"/>
                  </a:cubicBezTo>
                  <a:close/>
                  <a:moveTo>
                    <a:pt x="7734" y="0"/>
                  </a:moveTo>
                  <a:cubicBezTo>
                    <a:pt x="5632" y="0"/>
                    <a:pt x="3471" y="1040"/>
                    <a:pt x="2061" y="2868"/>
                  </a:cubicBezTo>
                  <a:cubicBezTo>
                    <a:pt x="615" y="4746"/>
                    <a:pt x="1" y="7750"/>
                    <a:pt x="1627" y="9857"/>
                  </a:cubicBezTo>
                  <a:cubicBezTo>
                    <a:pt x="3095" y="11758"/>
                    <a:pt x="5739" y="12081"/>
                    <a:pt x="7319" y="12274"/>
                  </a:cubicBezTo>
                  <a:cubicBezTo>
                    <a:pt x="8014" y="12358"/>
                    <a:pt x="8768" y="12450"/>
                    <a:pt x="9544" y="12450"/>
                  </a:cubicBezTo>
                  <a:cubicBezTo>
                    <a:pt x="10028" y="12450"/>
                    <a:pt x="10522" y="12414"/>
                    <a:pt x="11014" y="12318"/>
                  </a:cubicBezTo>
                  <a:cubicBezTo>
                    <a:pt x="12585" y="12014"/>
                    <a:pt x="13867" y="11097"/>
                    <a:pt x="14447" y="9867"/>
                  </a:cubicBezTo>
                  <a:cubicBezTo>
                    <a:pt x="14940" y="8817"/>
                    <a:pt x="15057" y="6744"/>
                    <a:pt x="14323" y="4811"/>
                  </a:cubicBezTo>
                  <a:cubicBezTo>
                    <a:pt x="13574" y="2840"/>
                    <a:pt x="12081" y="1331"/>
                    <a:pt x="10008" y="443"/>
                  </a:cubicBezTo>
                  <a:lnTo>
                    <a:pt x="9994" y="437"/>
                  </a:lnTo>
                  <a:cubicBezTo>
                    <a:pt x="9276" y="142"/>
                    <a:pt x="8509" y="0"/>
                    <a:pt x="7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1"/>
            <p:cNvSpPr/>
            <p:nvPr/>
          </p:nvSpPr>
          <p:spPr>
            <a:xfrm>
              <a:off x="4551175" y="3078900"/>
              <a:ext cx="218800" cy="403400"/>
            </a:xfrm>
            <a:custGeom>
              <a:avLst/>
              <a:gdLst/>
              <a:ahLst/>
              <a:cxnLst/>
              <a:rect l="l" t="t" r="r" b="b"/>
              <a:pathLst>
                <a:path w="8752" h="16136" extrusionOk="0">
                  <a:moveTo>
                    <a:pt x="2273" y="1"/>
                  </a:moveTo>
                  <a:cubicBezTo>
                    <a:pt x="1986" y="1"/>
                    <a:pt x="1700" y="116"/>
                    <a:pt x="1490" y="344"/>
                  </a:cubicBezTo>
                  <a:cubicBezTo>
                    <a:pt x="1091" y="777"/>
                    <a:pt x="1119" y="1450"/>
                    <a:pt x="1552" y="1849"/>
                  </a:cubicBezTo>
                  <a:cubicBezTo>
                    <a:pt x="3586" y="3720"/>
                    <a:pt x="6411" y="7543"/>
                    <a:pt x="6016" y="9802"/>
                  </a:cubicBezTo>
                  <a:cubicBezTo>
                    <a:pt x="5610" y="12130"/>
                    <a:pt x="3476" y="14004"/>
                    <a:pt x="1299" y="14004"/>
                  </a:cubicBezTo>
                  <a:cubicBezTo>
                    <a:pt x="1247" y="14004"/>
                    <a:pt x="1195" y="14003"/>
                    <a:pt x="1143" y="14001"/>
                  </a:cubicBezTo>
                  <a:cubicBezTo>
                    <a:pt x="1120" y="13999"/>
                    <a:pt x="1097" y="13999"/>
                    <a:pt x="1075" y="13999"/>
                  </a:cubicBezTo>
                  <a:cubicBezTo>
                    <a:pt x="519" y="13999"/>
                    <a:pt x="56" y="14449"/>
                    <a:pt x="29" y="15013"/>
                  </a:cubicBezTo>
                  <a:cubicBezTo>
                    <a:pt x="0" y="15601"/>
                    <a:pt x="453" y="16099"/>
                    <a:pt x="1041" y="16128"/>
                  </a:cubicBezTo>
                  <a:cubicBezTo>
                    <a:pt x="1136" y="16133"/>
                    <a:pt x="1228" y="16135"/>
                    <a:pt x="1323" y="16135"/>
                  </a:cubicBezTo>
                  <a:cubicBezTo>
                    <a:pt x="4519" y="16135"/>
                    <a:pt x="7531" y="13517"/>
                    <a:pt x="8115" y="10169"/>
                  </a:cubicBezTo>
                  <a:cubicBezTo>
                    <a:pt x="8752" y="6513"/>
                    <a:pt x="4636" y="1792"/>
                    <a:pt x="2995" y="282"/>
                  </a:cubicBezTo>
                  <a:cubicBezTo>
                    <a:pt x="2790" y="94"/>
                    <a:pt x="2531"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1"/>
            <p:cNvSpPr/>
            <p:nvPr/>
          </p:nvSpPr>
          <p:spPr>
            <a:xfrm>
              <a:off x="4662100" y="2392350"/>
              <a:ext cx="174625" cy="341450"/>
            </a:xfrm>
            <a:custGeom>
              <a:avLst/>
              <a:gdLst/>
              <a:ahLst/>
              <a:cxnLst/>
              <a:rect l="l" t="t" r="r" b="b"/>
              <a:pathLst>
                <a:path w="6985" h="13658" extrusionOk="0">
                  <a:moveTo>
                    <a:pt x="5798" y="1"/>
                  </a:moveTo>
                  <a:cubicBezTo>
                    <a:pt x="5701" y="1"/>
                    <a:pt x="5602" y="14"/>
                    <a:pt x="5504" y="42"/>
                  </a:cubicBezTo>
                  <a:cubicBezTo>
                    <a:pt x="2686" y="851"/>
                    <a:pt x="533" y="3453"/>
                    <a:pt x="267" y="6374"/>
                  </a:cubicBezTo>
                  <a:cubicBezTo>
                    <a:pt x="1" y="9293"/>
                    <a:pt x="1648" y="12242"/>
                    <a:pt x="4275" y="13546"/>
                  </a:cubicBezTo>
                  <a:cubicBezTo>
                    <a:pt x="4422" y="13619"/>
                    <a:pt x="4583" y="13657"/>
                    <a:pt x="4748" y="13657"/>
                  </a:cubicBezTo>
                  <a:lnTo>
                    <a:pt x="4748" y="13656"/>
                  </a:lnTo>
                  <a:cubicBezTo>
                    <a:pt x="4749" y="13656"/>
                    <a:pt x="4750" y="13656"/>
                    <a:pt x="4750" y="13656"/>
                  </a:cubicBezTo>
                  <a:cubicBezTo>
                    <a:pt x="5244" y="13656"/>
                    <a:pt x="5672" y="13316"/>
                    <a:pt x="5786" y="12836"/>
                  </a:cubicBezTo>
                  <a:cubicBezTo>
                    <a:pt x="5898" y="12354"/>
                    <a:pt x="5665" y="11858"/>
                    <a:pt x="5222" y="11638"/>
                  </a:cubicBezTo>
                  <a:cubicBezTo>
                    <a:pt x="3395" y="10731"/>
                    <a:pt x="2203" y="8598"/>
                    <a:pt x="2388" y="6566"/>
                  </a:cubicBezTo>
                  <a:cubicBezTo>
                    <a:pt x="2574" y="4535"/>
                    <a:pt x="4131" y="2653"/>
                    <a:pt x="6092" y="2091"/>
                  </a:cubicBezTo>
                  <a:cubicBezTo>
                    <a:pt x="6657" y="1928"/>
                    <a:pt x="6985" y="1338"/>
                    <a:pt x="6822" y="773"/>
                  </a:cubicBezTo>
                  <a:cubicBezTo>
                    <a:pt x="6688" y="305"/>
                    <a:pt x="6261" y="1"/>
                    <a:pt x="5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1"/>
            <p:cNvSpPr/>
            <p:nvPr/>
          </p:nvSpPr>
          <p:spPr>
            <a:xfrm>
              <a:off x="4642075" y="1858875"/>
              <a:ext cx="168475" cy="260800"/>
            </a:xfrm>
            <a:custGeom>
              <a:avLst/>
              <a:gdLst/>
              <a:ahLst/>
              <a:cxnLst/>
              <a:rect l="l" t="t" r="r" b="b"/>
              <a:pathLst>
                <a:path w="6739" h="10432" extrusionOk="0">
                  <a:moveTo>
                    <a:pt x="3374" y="2361"/>
                  </a:moveTo>
                  <a:lnTo>
                    <a:pt x="3374" y="2362"/>
                  </a:lnTo>
                  <a:cubicBezTo>
                    <a:pt x="3905" y="3432"/>
                    <a:pt x="4417" y="4532"/>
                    <a:pt x="4496" y="5651"/>
                  </a:cubicBezTo>
                  <a:cubicBezTo>
                    <a:pt x="4561" y="6571"/>
                    <a:pt x="4231" y="7761"/>
                    <a:pt x="3351" y="8203"/>
                  </a:cubicBezTo>
                  <a:cubicBezTo>
                    <a:pt x="3185" y="8285"/>
                    <a:pt x="3017" y="8305"/>
                    <a:pt x="2932" y="8305"/>
                  </a:cubicBezTo>
                  <a:cubicBezTo>
                    <a:pt x="2907" y="8305"/>
                    <a:pt x="2890" y="8303"/>
                    <a:pt x="2881" y="8301"/>
                  </a:cubicBezTo>
                  <a:cubicBezTo>
                    <a:pt x="2865" y="8279"/>
                    <a:pt x="2829" y="8213"/>
                    <a:pt x="2767" y="7992"/>
                  </a:cubicBezTo>
                  <a:cubicBezTo>
                    <a:pt x="2249" y="6142"/>
                    <a:pt x="2477" y="4064"/>
                    <a:pt x="3374" y="2361"/>
                  </a:cubicBezTo>
                  <a:close/>
                  <a:moveTo>
                    <a:pt x="3456" y="0"/>
                  </a:moveTo>
                  <a:cubicBezTo>
                    <a:pt x="3034" y="0"/>
                    <a:pt x="2475" y="155"/>
                    <a:pt x="1884" y="746"/>
                  </a:cubicBezTo>
                  <a:lnTo>
                    <a:pt x="1720" y="954"/>
                  </a:lnTo>
                  <a:cubicBezTo>
                    <a:pt x="366" y="3236"/>
                    <a:pt x="0" y="6012"/>
                    <a:pt x="716" y="8567"/>
                  </a:cubicBezTo>
                  <a:cubicBezTo>
                    <a:pt x="821" y="8936"/>
                    <a:pt x="971" y="9364"/>
                    <a:pt x="1301" y="9729"/>
                  </a:cubicBezTo>
                  <a:cubicBezTo>
                    <a:pt x="1756" y="10230"/>
                    <a:pt x="2358" y="10432"/>
                    <a:pt x="2959" y="10432"/>
                  </a:cubicBezTo>
                  <a:cubicBezTo>
                    <a:pt x="3433" y="10432"/>
                    <a:pt x="3906" y="10308"/>
                    <a:pt x="4305" y="10106"/>
                  </a:cubicBezTo>
                  <a:cubicBezTo>
                    <a:pt x="6068" y="9220"/>
                    <a:pt x="6738" y="7154"/>
                    <a:pt x="6621" y="5499"/>
                  </a:cubicBezTo>
                  <a:cubicBezTo>
                    <a:pt x="6505" y="3865"/>
                    <a:pt x="5783" y="2418"/>
                    <a:pt x="5146" y="1141"/>
                  </a:cubicBezTo>
                  <a:cubicBezTo>
                    <a:pt x="4839" y="526"/>
                    <a:pt x="4322" y="119"/>
                    <a:pt x="3728" y="22"/>
                  </a:cubicBezTo>
                  <a:cubicBezTo>
                    <a:pt x="3645" y="9"/>
                    <a:pt x="3555" y="0"/>
                    <a:pt x="3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1"/>
            <p:cNvSpPr/>
            <p:nvPr/>
          </p:nvSpPr>
          <p:spPr>
            <a:xfrm>
              <a:off x="4639900" y="1170400"/>
              <a:ext cx="162050" cy="323325"/>
            </a:xfrm>
            <a:custGeom>
              <a:avLst/>
              <a:gdLst/>
              <a:ahLst/>
              <a:cxnLst/>
              <a:rect l="l" t="t" r="r" b="b"/>
              <a:pathLst>
                <a:path w="6482" h="12933" extrusionOk="0">
                  <a:moveTo>
                    <a:pt x="5283" y="1"/>
                  </a:moveTo>
                  <a:cubicBezTo>
                    <a:pt x="5165" y="1"/>
                    <a:pt x="5046" y="21"/>
                    <a:pt x="4929" y="63"/>
                  </a:cubicBezTo>
                  <a:cubicBezTo>
                    <a:pt x="2416" y="945"/>
                    <a:pt x="0" y="5279"/>
                    <a:pt x="99" y="7748"/>
                  </a:cubicBezTo>
                  <a:cubicBezTo>
                    <a:pt x="193" y="10079"/>
                    <a:pt x="1938" y="12723"/>
                    <a:pt x="4594" y="12931"/>
                  </a:cubicBezTo>
                  <a:cubicBezTo>
                    <a:pt x="4622" y="12932"/>
                    <a:pt x="4649" y="12933"/>
                    <a:pt x="4677" y="12933"/>
                  </a:cubicBezTo>
                  <a:lnTo>
                    <a:pt x="4677" y="12933"/>
                  </a:lnTo>
                  <a:cubicBezTo>
                    <a:pt x="5249" y="12932"/>
                    <a:pt x="5717" y="12481"/>
                    <a:pt x="5740" y="11908"/>
                  </a:cubicBezTo>
                  <a:cubicBezTo>
                    <a:pt x="5762" y="11337"/>
                    <a:pt x="5328" y="10851"/>
                    <a:pt x="4758" y="10806"/>
                  </a:cubicBezTo>
                  <a:cubicBezTo>
                    <a:pt x="3315" y="10694"/>
                    <a:pt x="2285" y="9091"/>
                    <a:pt x="2227" y="7663"/>
                  </a:cubicBezTo>
                  <a:cubicBezTo>
                    <a:pt x="2162" y="6056"/>
                    <a:pt x="4088" y="2615"/>
                    <a:pt x="5635" y="2072"/>
                  </a:cubicBezTo>
                  <a:cubicBezTo>
                    <a:pt x="6189" y="1877"/>
                    <a:pt x="6481" y="1269"/>
                    <a:pt x="6286" y="715"/>
                  </a:cubicBezTo>
                  <a:cubicBezTo>
                    <a:pt x="6133" y="277"/>
                    <a:pt x="5721" y="1"/>
                    <a:pt x="5283" y="1"/>
                  </a:cubicBezTo>
                  <a:close/>
                  <a:moveTo>
                    <a:pt x="4677" y="12933"/>
                  </a:moveTo>
                  <a:lnTo>
                    <a:pt x="4677" y="12933"/>
                  </a:lnTo>
                  <a:cubicBezTo>
                    <a:pt x="4677" y="12933"/>
                    <a:pt x="4676" y="12933"/>
                    <a:pt x="4676" y="12933"/>
                  </a:cubicBezTo>
                  <a:lnTo>
                    <a:pt x="4677" y="12933"/>
                  </a:lnTo>
                  <a:cubicBezTo>
                    <a:pt x="4677" y="12933"/>
                    <a:pt x="4677" y="12933"/>
                    <a:pt x="4677" y="129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1"/>
            <p:cNvSpPr/>
            <p:nvPr/>
          </p:nvSpPr>
          <p:spPr>
            <a:xfrm>
              <a:off x="5825825" y="2474025"/>
              <a:ext cx="374675" cy="861450"/>
            </a:xfrm>
            <a:custGeom>
              <a:avLst/>
              <a:gdLst/>
              <a:ahLst/>
              <a:cxnLst/>
              <a:rect l="l" t="t" r="r" b="b"/>
              <a:pathLst>
                <a:path w="14987" h="34458" extrusionOk="0">
                  <a:moveTo>
                    <a:pt x="10970" y="2130"/>
                  </a:moveTo>
                  <a:cubicBezTo>
                    <a:pt x="11253" y="2130"/>
                    <a:pt x="11583" y="2194"/>
                    <a:pt x="11866" y="2417"/>
                  </a:cubicBezTo>
                  <a:cubicBezTo>
                    <a:pt x="12236" y="2708"/>
                    <a:pt x="12487" y="3203"/>
                    <a:pt x="12627" y="3916"/>
                  </a:cubicBezTo>
                  <a:cubicBezTo>
                    <a:pt x="12582" y="3806"/>
                    <a:pt x="12526" y="3700"/>
                    <a:pt x="12462" y="3600"/>
                  </a:cubicBezTo>
                  <a:cubicBezTo>
                    <a:pt x="12136" y="3103"/>
                    <a:pt x="11737" y="2781"/>
                    <a:pt x="11277" y="2641"/>
                  </a:cubicBezTo>
                  <a:cubicBezTo>
                    <a:pt x="11098" y="2587"/>
                    <a:pt x="10920" y="2560"/>
                    <a:pt x="10744" y="2560"/>
                  </a:cubicBezTo>
                  <a:cubicBezTo>
                    <a:pt x="9897" y="2560"/>
                    <a:pt x="9098" y="3174"/>
                    <a:pt x="8536" y="4290"/>
                  </a:cubicBezTo>
                  <a:cubicBezTo>
                    <a:pt x="8528" y="4306"/>
                    <a:pt x="8521" y="4320"/>
                    <a:pt x="8513" y="4336"/>
                  </a:cubicBezTo>
                  <a:cubicBezTo>
                    <a:pt x="8623" y="3889"/>
                    <a:pt x="8806" y="3454"/>
                    <a:pt x="9093" y="3071"/>
                  </a:cubicBezTo>
                  <a:cubicBezTo>
                    <a:pt x="9462" y="2582"/>
                    <a:pt x="10081" y="2227"/>
                    <a:pt x="10707" y="2147"/>
                  </a:cubicBezTo>
                  <a:cubicBezTo>
                    <a:pt x="10794" y="2136"/>
                    <a:pt x="10881" y="2130"/>
                    <a:pt x="10969" y="2130"/>
                  </a:cubicBezTo>
                  <a:close/>
                  <a:moveTo>
                    <a:pt x="10705" y="4824"/>
                  </a:moveTo>
                  <a:lnTo>
                    <a:pt x="10705" y="4824"/>
                  </a:lnTo>
                  <a:cubicBezTo>
                    <a:pt x="11060" y="5726"/>
                    <a:pt x="10234" y="9248"/>
                    <a:pt x="9449" y="10585"/>
                  </a:cubicBezTo>
                  <a:cubicBezTo>
                    <a:pt x="9339" y="10173"/>
                    <a:pt x="9220" y="9768"/>
                    <a:pt x="9104" y="9372"/>
                  </a:cubicBezTo>
                  <a:cubicBezTo>
                    <a:pt x="9066" y="9243"/>
                    <a:pt x="9028" y="9117"/>
                    <a:pt x="8993" y="8991"/>
                  </a:cubicBezTo>
                  <a:cubicBezTo>
                    <a:pt x="9233" y="7734"/>
                    <a:pt x="9826" y="6467"/>
                    <a:pt x="10439" y="5249"/>
                  </a:cubicBezTo>
                  <a:cubicBezTo>
                    <a:pt x="10538" y="5054"/>
                    <a:pt x="10630" y="4916"/>
                    <a:pt x="10705" y="4824"/>
                  </a:cubicBezTo>
                  <a:close/>
                  <a:moveTo>
                    <a:pt x="12350" y="8965"/>
                  </a:moveTo>
                  <a:cubicBezTo>
                    <a:pt x="12301" y="9153"/>
                    <a:pt x="12249" y="9341"/>
                    <a:pt x="12191" y="9530"/>
                  </a:cubicBezTo>
                  <a:cubicBezTo>
                    <a:pt x="12035" y="10041"/>
                    <a:pt x="11865" y="10466"/>
                    <a:pt x="11671" y="10813"/>
                  </a:cubicBezTo>
                  <a:cubicBezTo>
                    <a:pt x="11928" y="10252"/>
                    <a:pt x="12160" y="9620"/>
                    <a:pt x="12350" y="8965"/>
                  </a:cubicBezTo>
                  <a:close/>
                  <a:moveTo>
                    <a:pt x="10966" y="1"/>
                  </a:moveTo>
                  <a:cubicBezTo>
                    <a:pt x="10792" y="1"/>
                    <a:pt x="10615" y="12"/>
                    <a:pt x="10437" y="35"/>
                  </a:cubicBezTo>
                  <a:cubicBezTo>
                    <a:pt x="9244" y="189"/>
                    <a:pt x="8106" y="844"/>
                    <a:pt x="7393" y="1791"/>
                  </a:cubicBezTo>
                  <a:cubicBezTo>
                    <a:pt x="6080" y="3533"/>
                    <a:pt x="6118" y="5733"/>
                    <a:pt x="6382" y="7271"/>
                  </a:cubicBezTo>
                  <a:cubicBezTo>
                    <a:pt x="6490" y="7903"/>
                    <a:pt x="6645" y="8516"/>
                    <a:pt x="6813" y="9115"/>
                  </a:cubicBezTo>
                  <a:cubicBezTo>
                    <a:pt x="6727" y="9781"/>
                    <a:pt x="6721" y="10461"/>
                    <a:pt x="6828" y="11156"/>
                  </a:cubicBezTo>
                  <a:cubicBezTo>
                    <a:pt x="6967" y="12071"/>
                    <a:pt x="7298" y="12796"/>
                    <a:pt x="7811" y="13316"/>
                  </a:cubicBezTo>
                  <a:cubicBezTo>
                    <a:pt x="8031" y="15278"/>
                    <a:pt x="7866" y="17480"/>
                    <a:pt x="7306" y="20255"/>
                  </a:cubicBezTo>
                  <a:cubicBezTo>
                    <a:pt x="6799" y="22764"/>
                    <a:pt x="6186" y="24720"/>
                    <a:pt x="5373" y="26412"/>
                  </a:cubicBezTo>
                  <a:cubicBezTo>
                    <a:pt x="4223" y="28800"/>
                    <a:pt x="2554" y="30901"/>
                    <a:pt x="489" y="32561"/>
                  </a:cubicBezTo>
                  <a:cubicBezTo>
                    <a:pt x="136" y="32844"/>
                    <a:pt x="0" y="33318"/>
                    <a:pt x="149" y="33746"/>
                  </a:cubicBezTo>
                  <a:cubicBezTo>
                    <a:pt x="300" y="34172"/>
                    <a:pt x="703" y="34457"/>
                    <a:pt x="1155" y="34457"/>
                  </a:cubicBezTo>
                  <a:cubicBezTo>
                    <a:pt x="1396" y="34457"/>
                    <a:pt x="1631" y="34375"/>
                    <a:pt x="1819" y="34223"/>
                  </a:cubicBezTo>
                  <a:cubicBezTo>
                    <a:pt x="4123" y="32378"/>
                    <a:pt x="6016" y="29995"/>
                    <a:pt x="7293" y="27335"/>
                  </a:cubicBezTo>
                  <a:cubicBezTo>
                    <a:pt x="8183" y="25479"/>
                    <a:pt x="8851" y="23363"/>
                    <a:pt x="9393" y="20676"/>
                  </a:cubicBezTo>
                  <a:cubicBezTo>
                    <a:pt x="9736" y="18974"/>
                    <a:pt x="10119" y="16642"/>
                    <a:pt x="10008" y="14181"/>
                  </a:cubicBezTo>
                  <a:cubicBezTo>
                    <a:pt x="10777" y="14176"/>
                    <a:pt x="11573" y="13913"/>
                    <a:pt x="12241" y="13396"/>
                  </a:cubicBezTo>
                  <a:cubicBezTo>
                    <a:pt x="13413" y="12489"/>
                    <a:pt x="13937" y="11109"/>
                    <a:pt x="14229" y="10150"/>
                  </a:cubicBezTo>
                  <a:cubicBezTo>
                    <a:pt x="14772" y="8375"/>
                    <a:pt x="14987" y="6515"/>
                    <a:pt x="14863" y="4663"/>
                  </a:cubicBezTo>
                  <a:cubicBezTo>
                    <a:pt x="14742" y="2823"/>
                    <a:pt x="14193" y="1541"/>
                    <a:pt x="13187" y="747"/>
                  </a:cubicBezTo>
                  <a:cubicBezTo>
                    <a:pt x="12569" y="257"/>
                    <a:pt x="11794" y="1"/>
                    <a:pt x="10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1"/>
            <p:cNvSpPr/>
            <p:nvPr/>
          </p:nvSpPr>
          <p:spPr>
            <a:xfrm>
              <a:off x="4595350" y="336400"/>
              <a:ext cx="148050" cy="296375"/>
            </a:xfrm>
            <a:custGeom>
              <a:avLst/>
              <a:gdLst/>
              <a:ahLst/>
              <a:cxnLst/>
              <a:rect l="l" t="t" r="r" b="b"/>
              <a:pathLst>
                <a:path w="5922" h="11855" extrusionOk="0">
                  <a:moveTo>
                    <a:pt x="4808" y="0"/>
                  </a:moveTo>
                  <a:cubicBezTo>
                    <a:pt x="4804" y="0"/>
                    <a:pt x="4800" y="0"/>
                    <a:pt x="4796" y="0"/>
                  </a:cubicBezTo>
                  <a:cubicBezTo>
                    <a:pt x="4207" y="8"/>
                    <a:pt x="3736" y="491"/>
                    <a:pt x="3744" y="1079"/>
                  </a:cubicBezTo>
                  <a:cubicBezTo>
                    <a:pt x="3784" y="4360"/>
                    <a:pt x="2548" y="7640"/>
                    <a:pt x="354" y="10077"/>
                  </a:cubicBezTo>
                  <a:cubicBezTo>
                    <a:pt x="72" y="10390"/>
                    <a:pt x="1" y="10839"/>
                    <a:pt x="172" y="11223"/>
                  </a:cubicBezTo>
                  <a:cubicBezTo>
                    <a:pt x="343" y="11607"/>
                    <a:pt x="724" y="11855"/>
                    <a:pt x="1144" y="11855"/>
                  </a:cubicBezTo>
                  <a:cubicBezTo>
                    <a:pt x="1446" y="11855"/>
                    <a:pt x="1734" y="11727"/>
                    <a:pt x="1936" y="11503"/>
                  </a:cubicBezTo>
                  <a:cubicBezTo>
                    <a:pt x="4485" y="8672"/>
                    <a:pt x="5922" y="4862"/>
                    <a:pt x="5875" y="1052"/>
                  </a:cubicBezTo>
                  <a:cubicBezTo>
                    <a:pt x="5867" y="469"/>
                    <a:pt x="5391" y="0"/>
                    <a:pt x="4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1"/>
            <p:cNvSpPr/>
            <p:nvPr/>
          </p:nvSpPr>
          <p:spPr>
            <a:xfrm>
              <a:off x="4704125" y="475525"/>
              <a:ext cx="259725" cy="203150"/>
            </a:xfrm>
            <a:custGeom>
              <a:avLst/>
              <a:gdLst/>
              <a:ahLst/>
              <a:cxnLst/>
              <a:rect l="l" t="t" r="r" b="b"/>
              <a:pathLst>
                <a:path w="10389" h="8126" extrusionOk="0">
                  <a:moveTo>
                    <a:pt x="9168" y="0"/>
                  </a:moveTo>
                  <a:cubicBezTo>
                    <a:pt x="8976" y="0"/>
                    <a:pt x="8781" y="52"/>
                    <a:pt x="8606" y="161"/>
                  </a:cubicBezTo>
                  <a:cubicBezTo>
                    <a:pt x="5684" y="1921"/>
                    <a:pt x="2946" y="3971"/>
                    <a:pt x="432" y="6277"/>
                  </a:cubicBezTo>
                  <a:cubicBezTo>
                    <a:pt x="109" y="6574"/>
                    <a:pt x="1" y="7038"/>
                    <a:pt x="160" y="7448"/>
                  </a:cubicBezTo>
                  <a:cubicBezTo>
                    <a:pt x="319" y="7856"/>
                    <a:pt x="713" y="8126"/>
                    <a:pt x="1153" y="8126"/>
                  </a:cubicBezTo>
                  <a:cubicBezTo>
                    <a:pt x="1419" y="8126"/>
                    <a:pt x="1676" y="8026"/>
                    <a:pt x="1872" y="7845"/>
                  </a:cubicBezTo>
                  <a:cubicBezTo>
                    <a:pt x="4282" y="5635"/>
                    <a:pt x="6905" y="3673"/>
                    <a:pt x="9705" y="1986"/>
                  </a:cubicBezTo>
                  <a:cubicBezTo>
                    <a:pt x="10218" y="1686"/>
                    <a:pt x="10388" y="1025"/>
                    <a:pt x="10081" y="515"/>
                  </a:cubicBezTo>
                  <a:cubicBezTo>
                    <a:pt x="9881" y="183"/>
                    <a:pt x="9529" y="0"/>
                    <a:pt x="9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1"/>
            <p:cNvSpPr/>
            <p:nvPr/>
          </p:nvSpPr>
          <p:spPr>
            <a:xfrm>
              <a:off x="4896275" y="403575"/>
              <a:ext cx="135375" cy="146675"/>
            </a:xfrm>
            <a:custGeom>
              <a:avLst/>
              <a:gdLst/>
              <a:ahLst/>
              <a:cxnLst/>
              <a:rect l="l" t="t" r="r" b="b"/>
              <a:pathLst>
                <a:path w="5415" h="5867" extrusionOk="0">
                  <a:moveTo>
                    <a:pt x="3372" y="1"/>
                  </a:moveTo>
                  <a:cubicBezTo>
                    <a:pt x="3369" y="1"/>
                    <a:pt x="3366" y="1"/>
                    <a:pt x="3364" y="1"/>
                  </a:cubicBezTo>
                  <a:cubicBezTo>
                    <a:pt x="2709" y="1"/>
                    <a:pt x="2206" y="337"/>
                    <a:pt x="1884" y="589"/>
                  </a:cubicBezTo>
                  <a:cubicBezTo>
                    <a:pt x="1401" y="967"/>
                    <a:pt x="922" y="1590"/>
                    <a:pt x="702" y="2295"/>
                  </a:cubicBezTo>
                  <a:cubicBezTo>
                    <a:pt x="353" y="2708"/>
                    <a:pt x="123" y="3204"/>
                    <a:pt x="68" y="3693"/>
                  </a:cubicBezTo>
                  <a:cubicBezTo>
                    <a:pt x="0" y="4295"/>
                    <a:pt x="197" y="4850"/>
                    <a:pt x="624" y="5256"/>
                  </a:cubicBezTo>
                  <a:cubicBezTo>
                    <a:pt x="979" y="5594"/>
                    <a:pt x="1423" y="5770"/>
                    <a:pt x="1919" y="5770"/>
                  </a:cubicBezTo>
                  <a:cubicBezTo>
                    <a:pt x="1939" y="5770"/>
                    <a:pt x="1959" y="5770"/>
                    <a:pt x="1979" y="5769"/>
                  </a:cubicBezTo>
                  <a:cubicBezTo>
                    <a:pt x="2050" y="5767"/>
                    <a:pt x="2119" y="5761"/>
                    <a:pt x="2189" y="5751"/>
                  </a:cubicBezTo>
                  <a:cubicBezTo>
                    <a:pt x="2433" y="5828"/>
                    <a:pt x="2687" y="5867"/>
                    <a:pt x="2943" y="5867"/>
                  </a:cubicBezTo>
                  <a:cubicBezTo>
                    <a:pt x="3049" y="5867"/>
                    <a:pt x="3155" y="5860"/>
                    <a:pt x="3260" y="5847"/>
                  </a:cubicBezTo>
                  <a:cubicBezTo>
                    <a:pt x="4065" y="5749"/>
                    <a:pt x="4751" y="5289"/>
                    <a:pt x="5095" y="4617"/>
                  </a:cubicBezTo>
                  <a:cubicBezTo>
                    <a:pt x="5355" y="4108"/>
                    <a:pt x="5401" y="3516"/>
                    <a:pt x="5238" y="2951"/>
                  </a:cubicBezTo>
                  <a:cubicBezTo>
                    <a:pt x="5286" y="2801"/>
                    <a:pt x="5322" y="2646"/>
                    <a:pt x="5343" y="2489"/>
                  </a:cubicBezTo>
                  <a:cubicBezTo>
                    <a:pt x="5414" y="1948"/>
                    <a:pt x="5283" y="1385"/>
                    <a:pt x="4987" y="927"/>
                  </a:cubicBezTo>
                  <a:cubicBezTo>
                    <a:pt x="4977" y="909"/>
                    <a:pt x="4967" y="893"/>
                    <a:pt x="4957" y="875"/>
                  </a:cubicBezTo>
                  <a:cubicBezTo>
                    <a:pt x="4733" y="508"/>
                    <a:pt x="4408" y="248"/>
                    <a:pt x="4022" y="122"/>
                  </a:cubicBezTo>
                  <a:cubicBezTo>
                    <a:pt x="3815" y="43"/>
                    <a:pt x="3594" y="1"/>
                    <a:pt x="3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4653875" y="238100"/>
              <a:ext cx="129875" cy="156075"/>
            </a:xfrm>
            <a:custGeom>
              <a:avLst/>
              <a:gdLst/>
              <a:ahLst/>
              <a:cxnLst/>
              <a:rect l="l" t="t" r="r" b="b"/>
              <a:pathLst>
                <a:path w="5195" h="6243" extrusionOk="0">
                  <a:moveTo>
                    <a:pt x="2266" y="1"/>
                  </a:moveTo>
                  <a:cubicBezTo>
                    <a:pt x="2137" y="1"/>
                    <a:pt x="2009" y="16"/>
                    <a:pt x="1883" y="46"/>
                  </a:cubicBezTo>
                  <a:cubicBezTo>
                    <a:pt x="1660" y="86"/>
                    <a:pt x="1449" y="167"/>
                    <a:pt x="1256" y="285"/>
                  </a:cubicBezTo>
                  <a:cubicBezTo>
                    <a:pt x="699" y="624"/>
                    <a:pt x="443" y="1173"/>
                    <a:pt x="300" y="1559"/>
                  </a:cubicBezTo>
                  <a:cubicBezTo>
                    <a:pt x="84" y="2133"/>
                    <a:pt x="0" y="2912"/>
                    <a:pt x="179" y="3630"/>
                  </a:cubicBezTo>
                  <a:cubicBezTo>
                    <a:pt x="98" y="4164"/>
                    <a:pt x="157" y="4706"/>
                    <a:pt x="366" y="5154"/>
                  </a:cubicBezTo>
                  <a:cubicBezTo>
                    <a:pt x="623" y="5702"/>
                    <a:pt x="1081" y="6073"/>
                    <a:pt x="1656" y="6198"/>
                  </a:cubicBezTo>
                  <a:cubicBezTo>
                    <a:pt x="1787" y="6227"/>
                    <a:pt x="1923" y="6241"/>
                    <a:pt x="2059" y="6242"/>
                  </a:cubicBezTo>
                  <a:cubicBezTo>
                    <a:pt x="2416" y="6242"/>
                    <a:pt x="2763" y="6137"/>
                    <a:pt x="3080" y="5928"/>
                  </a:cubicBezTo>
                  <a:cubicBezTo>
                    <a:pt x="3139" y="5891"/>
                    <a:pt x="3195" y="5849"/>
                    <a:pt x="3249" y="5806"/>
                  </a:cubicBezTo>
                  <a:cubicBezTo>
                    <a:pt x="3602" y="5718"/>
                    <a:pt x="3930" y="5555"/>
                    <a:pt x="4214" y="5329"/>
                  </a:cubicBezTo>
                  <a:cubicBezTo>
                    <a:pt x="4849" y="4826"/>
                    <a:pt x="5195" y="4076"/>
                    <a:pt x="5138" y="3323"/>
                  </a:cubicBezTo>
                  <a:cubicBezTo>
                    <a:pt x="5095" y="2754"/>
                    <a:pt x="4825" y="2224"/>
                    <a:pt x="4393" y="1827"/>
                  </a:cubicBezTo>
                  <a:cubicBezTo>
                    <a:pt x="4356" y="1673"/>
                    <a:pt x="4305" y="1523"/>
                    <a:pt x="4242" y="1377"/>
                  </a:cubicBezTo>
                  <a:cubicBezTo>
                    <a:pt x="4020" y="878"/>
                    <a:pt x="3615" y="466"/>
                    <a:pt x="3124" y="230"/>
                  </a:cubicBezTo>
                  <a:cubicBezTo>
                    <a:pt x="3106" y="220"/>
                    <a:pt x="3089" y="211"/>
                    <a:pt x="3072" y="203"/>
                  </a:cubicBezTo>
                  <a:cubicBezTo>
                    <a:pt x="2812" y="68"/>
                    <a:pt x="2539"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1"/>
            <p:cNvSpPr/>
            <p:nvPr/>
          </p:nvSpPr>
          <p:spPr>
            <a:xfrm>
              <a:off x="4352700" y="403800"/>
              <a:ext cx="273525" cy="265900"/>
            </a:xfrm>
            <a:custGeom>
              <a:avLst/>
              <a:gdLst/>
              <a:ahLst/>
              <a:cxnLst/>
              <a:rect l="l" t="t" r="r" b="b"/>
              <a:pathLst>
                <a:path w="10941" h="10636" extrusionOk="0">
                  <a:moveTo>
                    <a:pt x="3325" y="1"/>
                  </a:moveTo>
                  <a:cubicBezTo>
                    <a:pt x="3252" y="1"/>
                    <a:pt x="3178" y="5"/>
                    <a:pt x="3103" y="13"/>
                  </a:cubicBezTo>
                  <a:cubicBezTo>
                    <a:pt x="555" y="294"/>
                    <a:pt x="1" y="5377"/>
                    <a:pt x="300" y="9644"/>
                  </a:cubicBezTo>
                  <a:cubicBezTo>
                    <a:pt x="339" y="10202"/>
                    <a:pt x="803" y="10634"/>
                    <a:pt x="1363" y="10635"/>
                  </a:cubicBezTo>
                  <a:cubicBezTo>
                    <a:pt x="1387" y="10635"/>
                    <a:pt x="1412" y="10634"/>
                    <a:pt x="1438" y="10633"/>
                  </a:cubicBezTo>
                  <a:cubicBezTo>
                    <a:pt x="2025" y="10592"/>
                    <a:pt x="2467" y="10082"/>
                    <a:pt x="2426" y="9495"/>
                  </a:cubicBezTo>
                  <a:cubicBezTo>
                    <a:pt x="2115" y="5070"/>
                    <a:pt x="2866" y="2827"/>
                    <a:pt x="3304" y="2237"/>
                  </a:cubicBezTo>
                  <a:cubicBezTo>
                    <a:pt x="3574" y="2562"/>
                    <a:pt x="4205" y="3618"/>
                    <a:pt x="4665" y="6683"/>
                  </a:cubicBezTo>
                  <a:cubicBezTo>
                    <a:pt x="4763" y="7334"/>
                    <a:pt x="4895" y="8227"/>
                    <a:pt x="5658" y="8816"/>
                  </a:cubicBezTo>
                  <a:cubicBezTo>
                    <a:pt x="6105" y="9163"/>
                    <a:pt x="6622" y="9265"/>
                    <a:pt x="6961" y="9333"/>
                  </a:cubicBezTo>
                  <a:lnTo>
                    <a:pt x="9580" y="9851"/>
                  </a:lnTo>
                  <a:cubicBezTo>
                    <a:pt x="9648" y="9865"/>
                    <a:pt x="9716" y="9871"/>
                    <a:pt x="9783" y="9871"/>
                  </a:cubicBezTo>
                  <a:cubicBezTo>
                    <a:pt x="10281" y="9871"/>
                    <a:pt x="10726" y="9520"/>
                    <a:pt x="10826" y="9013"/>
                  </a:cubicBezTo>
                  <a:cubicBezTo>
                    <a:pt x="10941" y="8439"/>
                    <a:pt x="10569" y="7880"/>
                    <a:pt x="9995" y="7763"/>
                  </a:cubicBezTo>
                  <a:lnTo>
                    <a:pt x="7376" y="7243"/>
                  </a:lnTo>
                  <a:cubicBezTo>
                    <a:pt x="7261" y="7221"/>
                    <a:pt x="7022" y="7173"/>
                    <a:pt x="6963" y="7133"/>
                  </a:cubicBezTo>
                  <a:cubicBezTo>
                    <a:pt x="6874" y="7046"/>
                    <a:pt x="6805" y="6588"/>
                    <a:pt x="6763" y="6307"/>
                  </a:cubicBezTo>
                  <a:cubicBezTo>
                    <a:pt x="6133" y="2120"/>
                    <a:pt x="4984"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1"/>
            <p:cNvSpPr/>
            <p:nvPr/>
          </p:nvSpPr>
          <p:spPr>
            <a:xfrm>
              <a:off x="4570050" y="597300"/>
              <a:ext cx="434800" cy="332175"/>
            </a:xfrm>
            <a:custGeom>
              <a:avLst/>
              <a:gdLst/>
              <a:ahLst/>
              <a:cxnLst/>
              <a:rect l="l" t="t" r="r" b="b"/>
              <a:pathLst>
                <a:path w="17392" h="13287" extrusionOk="0">
                  <a:moveTo>
                    <a:pt x="1075" y="0"/>
                  </a:moveTo>
                  <a:cubicBezTo>
                    <a:pt x="523" y="0"/>
                    <a:pt x="57" y="452"/>
                    <a:pt x="30" y="1015"/>
                  </a:cubicBezTo>
                  <a:cubicBezTo>
                    <a:pt x="1" y="1603"/>
                    <a:pt x="454" y="2101"/>
                    <a:pt x="1042" y="2130"/>
                  </a:cubicBezTo>
                  <a:cubicBezTo>
                    <a:pt x="5070" y="2326"/>
                    <a:pt x="5848" y="4359"/>
                    <a:pt x="6221" y="5336"/>
                  </a:cubicBezTo>
                  <a:cubicBezTo>
                    <a:pt x="6361" y="5701"/>
                    <a:pt x="6482" y="6016"/>
                    <a:pt x="6787" y="6252"/>
                  </a:cubicBezTo>
                  <a:cubicBezTo>
                    <a:pt x="7196" y="6570"/>
                    <a:pt x="7641" y="6679"/>
                    <a:pt x="8077" y="6679"/>
                  </a:cubicBezTo>
                  <a:cubicBezTo>
                    <a:pt x="8686" y="6679"/>
                    <a:pt x="9276" y="6465"/>
                    <a:pt x="9719" y="6305"/>
                  </a:cubicBezTo>
                  <a:cubicBezTo>
                    <a:pt x="10459" y="6038"/>
                    <a:pt x="11214" y="5932"/>
                    <a:pt x="11946" y="5932"/>
                  </a:cubicBezTo>
                  <a:cubicBezTo>
                    <a:pt x="13068" y="5932"/>
                    <a:pt x="14138" y="6182"/>
                    <a:pt x="15019" y="6480"/>
                  </a:cubicBezTo>
                  <a:cubicBezTo>
                    <a:pt x="13998" y="7824"/>
                    <a:pt x="9086" y="11023"/>
                    <a:pt x="7346" y="11158"/>
                  </a:cubicBezTo>
                  <a:cubicBezTo>
                    <a:pt x="6777" y="11204"/>
                    <a:pt x="6344" y="11691"/>
                    <a:pt x="6366" y="12262"/>
                  </a:cubicBezTo>
                  <a:cubicBezTo>
                    <a:pt x="6388" y="12832"/>
                    <a:pt x="6857" y="13284"/>
                    <a:pt x="7428" y="13286"/>
                  </a:cubicBezTo>
                  <a:cubicBezTo>
                    <a:pt x="7456" y="13286"/>
                    <a:pt x="7484" y="13285"/>
                    <a:pt x="7512" y="13282"/>
                  </a:cubicBezTo>
                  <a:cubicBezTo>
                    <a:pt x="9371" y="13137"/>
                    <a:pt x="16934" y="9092"/>
                    <a:pt x="17300" y="6478"/>
                  </a:cubicBezTo>
                  <a:cubicBezTo>
                    <a:pt x="17391" y="5821"/>
                    <a:pt x="17120" y="4982"/>
                    <a:pt x="16079" y="4594"/>
                  </a:cubicBezTo>
                  <a:cubicBezTo>
                    <a:pt x="14981" y="4186"/>
                    <a:pt x="13539" y="3806"/>
                    <a:pt x="11962" y="3806"/>
                  </a:cubicBezTo>
                  <a:cubicBezTo>
                    <a:pt x="10992" y="3806"/>
                    <a:pt x="9970" y="3950"/>
                    <a:pt x="8947" y="4319"/>
                  </a:cubicBezTo>
                  <a:cubicBezTo>
                    <a:pt x="8742" y="4394"/>
                    <a:pt x="8398" y="4520"/>
                    <a:pt x="8205" y="4559"/>
                  </a:cubicBezTo>
                  <a:cubicBezTo>
                    <a:pt x="7749" y="3367"/>
                    <a:pt x="6537" y="264"/>
                    <a:pt x="1144" y="3"/>
                  </a:cubicBezTo>
                  <a:cubicBezTo>
                    <a:pt x="1121" y="1"/>
                    <a:pt x="1098"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3908325" y="616400"/>
              <a:ext cx="876850" cy="855375"/>
            </a:xfrm>
            <a:custGeom>
              <a:avLst/>
              <a:gdLst/>
              <a:ahLst/>
              <a:cxnLst/>
              <a:rect l="l" t="t" r="r" b="b"/>
              <a:pathLst>
                <a:path w="35074" h="34215" extrusionOk="0">
                  <a:moveTo>
                    <a:pt x="19137" y="0"/>
                  </a:moveTo>
                  <a:cubicBezTo>
                    <a:pt x="18982" y="0"/>
                    <a:pt x="18824" y="35"/>
                    <a:pt x="18676" y="107"/>
                  </a:cubicBezTo>
                  <a:cubicBezTo>
                    <a:pt x="15035" y="1865"/>
                    <a:pt x="11049" y="4896"/>
                    <a:pt x="6831" y="9114"/>
                  </a:cubicBezTo>
                  <a:cubicBezTo>
                    <a:pt x="3109" y="12836"/>
                    <a:pt x="770" y="17354"/>
                    <a:pt x="245" y="21837"/>
                  </a:cubicBezTo>
                  <a:cubicBezTo>
                    <a:pt x="0" y="23930"/>
                    <a:pt x="56" y="26977"/>
                    <a:pt x="1713" y="29605"/>
                  </a:cubicBezTo>
                  <a:cubicBezTo>
                    <a:pt x="3749" y="32834"/>
                    <a:pt x="7401" y="34214"/>
                    <a:pt x="10963" y="34214"/>
                  </a:cubicBezTo>
                  <a:cubicBezTo>
                    <a:pt x="12416" y="34214"/>
                    <a:pt x="13854" y="33985"/>
                    <a:pt x="15162" y="33557"/>
                  </a:cubicBezTo>
                  <a:cubicBezTo>
                    <a:pt x="19965" y="31987"/>
                    <a:pt x="23664" y="28151"/>
                    <a:pt x="26350" y="24985"/>
                  </a:cubicBezTo>
                  <a:cubicBezTo>
                    <a:pt x="29078" y="21767"/>
                    <a:pt x="33821" y="15769"/>
                    <a:pt x="34926" y="11738"/>
                  </a:cubicBezTo>
                  <a:cubicBezTo>
                    <a:pt x="35074" y="11174"/>
                    <a:pt x="34740" y="10595"/>
                    <a:pt x="34178" y="10440"/>
                  </a:cubicBezTo>
                  <a:cubicBezTo>
                    <a:pt x="34084" y="10414"/>
                    <a:pt x="33989" y="10402"/>
                    <a:pt x="33896" y="10402"/>
                  </a:cubicBezTo>
                  <a:cubicBezTo>
                    <a:pt x="33432" y="10402"/>
                    <a:pt x="33005" y="10707"/>
                    <a:pt x="32872" y="11175"/>
                  </a:cubicBezTo>
                  <a:cubicBezTo>
                    <a:pt x="32144" y="13829"/>
                    <a:pt x="29174" y="18362"/>
                    <a:pt x="24725" y="23606"/>
                  </a:cubicBezTo>
                  <a:cubicBezTo>
                    <a:pt x="22066" y="26743"/>
                    <a:pt x="18770" y="30136"/>
                    <a:pt x="14499" y="31533"/>
                  </a:cubicBezTo>
                  <a:cubicBezTo>
                    <a:pt x="13426" y="31884"/>
                    <a:pt x="12225" y="32073"/>
                    <a:pt x="11009" y="32073"/>
                  </a:cubicBezTo>
                  <a:cubicBezTo>
                    <a:pt x="8105" y="32073"/>
                    <a:pt x="5107" y="30996"/>
                    <a:pt x="3515" y="28469"/>
                  </a:cubicBezTo>
                  <a:cubicBezTo>
                    <a:pt x="2189" y="26368"/>
                    <a:pt x="2156" y="23837"/>
                    <a:pt x="2362" y="22085"/>
                  </a:cubicBezTo>
                  <a:cubicBezTo>
                    <a:pt x="2831" y="18075"/>
                    <a:pt x="4953" y="14004"/>
                    <a:pt x="8337" y="10620"/>
                  </a:cubicBezTo>
                  <a:cubicBezTo>
                    <a:pt x="12386" y="6571"/>
                    <a:pt x="16176" y="3679"/>
                    <a:pt x="19602" y="2024"/>
                  </a:cubicBezTo>
                  <a:cubicBezTo>
                    <a:pt x="20132" y="1769"/>
                    <a:pt x="20353" y="1133"/>
                    <a:pt x="20097" y="603"/>
                  </a:cubicBezTo>
                  <a:cubicBezTo>
                    <a:pt x="19914" y="222"/>
                    <a:pt x="19532" y="0"/>
                    <a:pt x="19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1"/>
            <p:cNvSpPr/>
            <p:nvPr/>
          </p:nvSpPr>
          <p:spPr>
            <a:xfrm>
              <a:off x="4015950" y="913450"/>
              <a:ext cx="448325" cy="456025"/>
            </a:xfrm>
            <a:custGeom>
              <a:avLst/>
              <a:gdLst/>
              <a:ahLst/>
              <a:cxnLst/>
              <a:rect l="l" t="t" r="r" b="b"/>
              <a:pathLst>
                <a:path w="17933" h="18241" extrusionOk="0">
                  <a:moveTo>
                    <a:pt x="3470" y="1"/>
                  </a:moveTo>
                  <a:cubicBezTo>
                    <a:pt x="2627" y="1"/>
                    <a:pt x="1784" y="80"/>
                    <a:pt x="954" y="244"/>
                  </a:cubicBezTo>
                  <a:cubicBezTo>
                    <a:pt x="377" y="358"/>
                    <a:pt x="1" y="918"/>
                    <a:pt x="114" y="1495"/>
                  </a:cubicBezTo>
                  <a:cubicBezTo>
                    <a:pt x="215" y="2003"/>
                    <a:pt x="660" y="2355"/>
                    <a:pt x="1159" y="2355"/>
                  </a:cubicBezTo>
                  <a:cubicBezTo>
                    <a:pt x="1227" y="2355"/>
                    <a:pt x="1296" y="2348"/>
                    <a:pt x="1366" y="2335"/>
                  </a:cubicBezTo>
                  <a:cubicBezTo>
                    <a:pt x="2065" y="2197"/>
                    <a:pt x="2775" y="2130"/>
                    <a:pt x="3486" y="2130"/>
                  </a:cubicBezTo>
                  <a:cubicBezTo>
                    <a:pt x="6693" y="2130"/>
                    <a:pt x="9902" y="3493"/>
                    <a:pt x="12064" y="5877"/>
                  </a:cubicBezTo>
                  <a:cubicBezTo>
                    <a:pt x="14705" y="8790"/>
                    <a:pt x="15681" y="13104"/>
                    <a:pt x="14551" y="16869"/>
                  </a:cubicBezTo>
                  <a:cubicBezTo>
                    <a:pt x="14345" y="17553"/>
                    <a:pt x="14858" y="18241"/>
                    <a:pt x="15572" y="18241"/>
                  </a:cubicBezTo>
                  <a:cubicBezTo>
                    <a:pt x="16042" y="18240"/>
                    <a:pt x="16456" y="17932"/>
                    <a:pt x="16592" y="17483"/>
                  </a:cubicBezTo>
                  <a:cubicBezTo>
                    <a:pt x="17932" y="13017"/>
                    <a:pt x="16774" y="7901"/>
                    <a:pt x="13641" y="4447"/>
                  </a:cubicBezTo>
                  <a:cubicBezTo>
                    <a:pt x="11077" y="1619"/>
                    <a:pt x="7275"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1"/>
            <p:cNvSpPr/>
            <p:nvPr/>
          </p:nvSpPr>
          <p:spPr>
            <a:xfrm>
              <a:off x="4539975" y="814675"/>
              <a:ext cx="114775" cy="119725"/>
            </a:xfrm>
            <a:custGeom>
              <a:avLst/>
              <a:gdLst/>
              <a:ahLst/>
              <a:cxnLst/>
              <a:rect l="l" t="t" r="r" b="b"/>
              <a:pathLst>
                <a:path w="4591" h="4789" extrusionOk="0">
                  <a:moveTo>
                    <a:pt x="3009" y="1"/>
                  </a:moveTo>
                  <a:cubicBezTo>
                    <a:pt x="2267" y="1"/>
                    <a:pt x="1403" y="517"/>
                    <a:pt x="812" y="1392"/>
                  </a:cubicBezTo>
                  <a:cubicBezTo>
                    <a:pt x="0" y="2592"/>
                    <a:pt x="8" y="4014"/>
                    <a:pt x="829" y="4568"/>
                  </a:cubicBezTo>
                  <a:cubicBezTo>
                    <a:pt x="1051" y="4718"/>
                    <a:pt x="1309" y="4789"/>
                    <a:pt x="1584" y="4789"/>
                  </a:cubicBezTo>
                  <a:cubicBezTo>
                    <a:pt x="2326" y="4789"/>
                    <a:pt x="3189" y="4273"/>
                    <a:pt x="3780" y="3398"/>
                  </a:cubicBezTo>
                  <a:cubicBezTo>
                    <a:pt x="4591" y="2197"/>
                    <a:pt x="4584" y="775"/>
                    <a:pt x="3764" y="221"/>
                  </a:cubicBezTo>
                  <a:cubicBezTo>
                    <a:pt x="3542" y="72"/>
                    <a:pt x="3284" y="1"/>
                    <a:pt x="3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1"/>
            <p:cNvSpPr/>
            <p:nvPr/>
          </p:nvSpPr>
          <p:spPr>
            <a:xfrm>
              <a:off x="4375425" y="703525"/>
              <a:ext cx="114775" cy="119725"/>
            </a:xfrm>
            <a:custGeom>
              <a:avLst/>
              <a:gdLst/>
              <a:ahLst/>
              <a:cxnLst/>
              <a:rect l="l" t="t" r="r" b="b"/>
              <a:pathLst>
                <a:path w="4591" h="4789" extrusionOk="0">
                  <a:moveTo>
                    <a:pt x="3008" y="1"/>
                  </a:moveTo>
                  <a:cubicBezTo>
                    <a:pt x="2266" y="1"/>
                    <a:pt x="1402" y="517"/>
                    <a:pt x="811" y="1392"/>
                  </a:cubicBezTo>
                  <a:cubicBezTo>
                    <a:pt x="0" y="2592"/>
                    <a:pt x="8" y="4015"/>
                    <a:pt x="828" y="4568"/>
                  </a:cubicBezTo>
                  <a:cubicBezTo>
                    <a:pt x="1049" y="4718"/>
                    <a:pt x="1307" y="4789"/>
                    <a:pt x="1582" y="4789"/>
                  </a:cubicBezTo>
                  <a:cubicBezTo>
                    <a:pt x="2325" y="4789"/>
                    <a:pt x="3189" y="4273"/>
                    <a:pt x="3780" y="3397"/>
                  </a:cubicBezTo>
                  <a:cubicBezTo>
                    <a:pt x="4591" y="2197"/>
                    <a:pt x="4583" y="775"/>
                    <a:pt x="3763" y="222"/>
                  </a:cubicBezTo>
                  <a:cubicBezTo>
                    <a:pt x="3542" y="72"/>
                    <a:pt x="3283" y="1"/>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1"/>
            <p:cNvSpPr/>
            <p:nvPr/>
          </p:nvSpPr>
          <p:spPr>
            <a:xfrm>
              <a:off x="4083600" y="1078375"/>
              <a:ext cx="112825" cy="108150"/>
            </a:xfrm>
            <a:custGeom>
              <a:avLst/>
              <a:gdLst/>
              <a:ahLst/>
              <a:cxnLst/>
              <a:rect l="l" t="t" r="r" b="b"/>
              <a:pathLst>
                <a:path w="4513" h="4326" extrusionOk="0">
                  <a:moveTo>
                    <a:pt x="3343" y="1"/>
                  </a:moveTo>
                  <a:cubicBezTo>
                    <a:pt x="3071" y="1"/>
                    <a:pt x="2798" y="105"/>
                    <a:pt x="2591" y="312"/>
                  </a:cubicBezTo>
                  <a:lnTo>
                    <a:pt x="395" y="2508"/>
                  </a:lnTo>
                  <a:cubicBezTo>
                    <a:pt x="91" y="2813"/>
                    <a:pt x="0" y="3270"/>
                    <a:pt x="165" y="3669"/>
                  </a:cubicBezTo>
                  <a:cubicBezTo>
                    <a:pt x="330" y="4066"/>
                    <a:pt x="718" y="4326"/>
                    <a:pt x="1149" y="4326"/>
                  </a:cubicBezTo>
                  <a:cubicBezTo>
                    <a:pt x="1431" y="4326"/>
                    <a:pt x="1702" y="4215"/>
                    <a:pt x="1902" y="4014"/>
                  </a:cubicBezTo>
                  <a:lnTo>
                    <a:pt x="4096" y="1819"/>
                  </a:lnTo>
                  <a:cubicBezTo>
                    <a:pt x="4512" y="1403"/>
                    <a:pt x="4512" y="729"/>
                    <a:pt x="4096" y="312"/>
                  </a:cubicBezTo>
                  <a:cubicBezTo>
                    <a:pt x="3888" y="105"/>
                    <a:pt x="3616" y="1"/>
                    <a:pt x="3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1"/>
            <p:cNvSpPr/>
            <p:nvPr/>
          </p:nvSpPr>
          <p:spPr>
            <a:xfrm>
              <a:off x="4175250" y="1153825"/>
              <a:ext cx="112825" cy="108175"/>
            </a:xfrm>
            <a:custGeom>
              <a:avLst/>
              <a:gdLst/>
              <a:ahLst/>
              <a:cxnLst/>
              <a:rect l="l" t="t" r="r" b="b"/>
              <a:pathLst>
                <a:path w="4513" h="4327" extrusionOk="0">
                  <a:moveTo>
                    <a:pt x="3344" y="0"/>
                  </a:moveTo>
                  <a:cubicBezTo>
                    <a:pt x="3071" y="0"/>
                    <a:pt x="2799" y="104"/>
                    <a:pt x="2591" y="313"/>
                  </a:cubicBezTo>
                  <a:lnTo>
                    <a:pt x="397" y="2508"/>
                  </a:lnTo>
                  <a:cubicBezTo>
                    <a:pt x="92" y="2812"/>
                    <a:pt x="0" y="3271"/>
                    <a:pt x="165" y="3668"/>
                  </a:cubicBezTo>
                  <a:cubicBezTo>
                    <a:pt x="330" y="4067"/>
                    <a:pt x="718" y="4326"/>
                    <a:pt x="1149" y="4326"/>
                  </a:cubicBezTo>
                  <a:cubicBezTo>
                    <a:pt x="1432" y="4326"/>
                    <a:pt x="1703" y="4214"/>
                    <a:pt x="1902" y="4014"/>
                  </a:cubicBezTo>
                  <a:lnTo>
                    <a:pt x="4097" y="1819"/>
                  </a:lnTo>
                  <a:cubicBezTo>
                    <a:pt x="4513" y="1402"/>
                    <a:pt x="4513" y="729"/>
                    <a:pt x="4097" y="313"/>
                  </a:cubicBezTo>
                  <a:cubicBezTo>
                    <a:pt x="3889" y="104"/>
                    <a:pt x="3616"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41"/>
          <p:cNvGrpSpPr/>
          <p:nvPr/>
        </p:nvGrpSpPr>
        <p:grpSpPr>
          <a:xfrm>
            <a:off x="7417025" y="45922"/>
            <a:ext cx="1004132" cy="1042378"/>
            <a:chOff x="866242" y="485071"/>
            <a:chExt cx="900377" cy="841720"/>
          </a:xfrm>
        </p:grpSpPr>
        <p:sp>
          <p:nvSpPr>
            <p:cNvPr id="1271" name="Google Shape;1271;p41"/>
            <p:cNvSpPr/>
            <p:nvPr/>
          </p:nvSpPr>
          <p:spPr>
            <a:xfrm>
              <a:off x="866242" y="528521"/>
              <a:ext cx="900377" cy="794748"/>
            </a:xfrm>
            <a:custGeom>
              <a:avLst/>
              <a:gdLst/>
              <a:ahLst/>
              <a:cxnLst/>
              <a:rect l="l" t="t" r="r" b="b"/>
              <a:pathLst>
                <a:path w="52158" h="46039" extrusionOk="0">
                  <a:moveTo>
                    <a:pt x="37021" y="1"/>
                  </a:moveTo>
                  <a:cubicBezTo>
                    <a:pt x="36726" y="224"/>
                    <a:pt x="35466" y="298"/>
                    <a:pt x="33929" y="298"/>
                  </a:cubicBezTo>
                  <a:cubicBezTo>
                    <a:pt x="30926" y="298"/>
                    <a:pt x="26865" y="16"/>
                    <a:pt x="26865" y="16"/>
                  </a:cubicBezTo>
                  <a:cubicBezTo>
                    <a:pt x="26865" y="16"/>
                    <a:pt x="24812" y="2982"/>
                    <a:pt x="25065" y="6932"/>
                  </a:cubicBezTo>
                  <a:cubicBezTo>
                    <a:pt x="25295" y="10513"/>
                    <a:pt x="26409" y="17540"/>
                    <a:pt x="24345" y="17540"/>
                  </a:cubicBezTo>
                  <a:cubicBezTo>
                    <a:pt x="24132" y="17540"/>
                    <a:pt x="23885" y="17465"/>
                    <a:pt x="23600" y="17304"/>
                  </a:cubicBezTo>
                  <a:cubicBezTo>
                    <a:pt x="20553" y="15581"/>
                    <a:pt x="23574" y="845"/>
                    <a:pt x="23574" y="845"/>
                  </a:cubicBezTo>
                  <a:lnTo>
                    <a:pt x="23574" y="845"/>
                  </a:lnTo>
                  <a:cubicBezTo>
                    <a:pt x="23574" y="845"/>
                    <a:pt x="20038" y="2085"/>
                    <a:pt x="17416" y="4146"/>
                  </a:cubicBezTo>
                  <a:cubicBezTo>
                    <a:pt x="14796" y="6207"/>
                    <a:pt x="14367" y="6784"/>
                    <a:pt x="14752" y="11475"/>
                  </a:cubicBezTo>
                  <a:cubicBezTo>
                    <a:pt x="15137" y="16165"/>
                    <a:pt x="22041" y="20598"/>
                    <a:pt x="22128" y="23231"/>
                  </a:cubicBezTo>
                  <a:cubicBezTo>
                    <a:pt x="22162" y="24270"/>
                    <a:pt x="21338" y="24938"/>
                    <a:pt x="20232" y="24938"/>
                  </a:cubicBezTo>
                  <a:cubicBezTo>
                    <a:pt x="18533" y="24938"/>
                    <a:pt x="16170" y="23362"/>
                    <a:pt x="15228" y="19127"/>
                  </a:cubicBezTo>
                  <a:cubicBezTo>
                    <a:pt x="13672" y="12135"/>
                    <a:pt x="10746" y="7860"/>
                    <a:pt x="10746" y="7860"/>
                  </a:cubicBezTo>
                  <a:cubicBezTo>
                    <a:pt x="10746" y="7860"/>
                    <a:pt x="7301" y="14284"/>
                    <a:pt x="5741" y="16673"/>
                  </a:cubicBezTo>
                  <a:cubicBezTo>
                    <a:pt x="4181" y="19062"/>
                    <a:pt x="6405" y="20869"/>
                    <a:pt x="9522" y="22922"/>
                  </a:cubicBezTo>
                  <a:cubicBezTo>
                    <a:pt x="12639" y="24975"/>
                    <a:pt x="15883" y="29825"/>
                    <a:pt x="12039" y="29977"/>
                  </a:cubicBezTo>
                  <a:cubicBezTo>
                    <a:pt x="12013" y="29978"/>
                    <a:pt x="11987" y="29979"/>
                    <a:pt x="11961" y="29979"/>
                  </a:cubicBezTo>
                  <a:cubicBezTo>
                    <a:pt x="8144" y="29979"/>
                    <a:pt x="4427" y="18898"/>
                    <a:pt x="4427" y="18897"/>
                  </a:cubicBezTo>
                  <a:lnTo>
                    <a:pt x="4427" y="18897"/>
                  </a:lnTo>
                  <a:cubicBezTo>
                    <a:pt x="4427" y="18898"/>
                    <a:pt x="1" y="29849"/>
                    <a:pt x="6098" y="34943"/>
                  </a:cubicBezTo>
                  <a:cubicBezTo>
                    <a:pt x="8300" y="36781"/>
                    <a:pt x="10693" y="37369"/>
                    <a:pt x="12852" y="37369"/>
                  </a:cubicBezTo>
                  <a:cubicBezTo>
                    <a:pt x="16672" y="37369"/>
                    <a:pt x="19760" y="35529"/>
                    <a:pt x="19760" y="35529"/>
                  </a:cubicBezTo>
                  <a:cubicBezTo>
                    <a:pt x="19760" y="35529"/>
                    <a:pt x="20511" y="42326"/>
                    <a:pt x="29252" y="45358"/>
                  </a:cubicBezTo>
                  <a:cubicBezTo>
                    <a:pt x="30634" y="45837"/>
                    <a:pt x="31944" y="46039"/>
                    <a:pt x="33171" y="46039"/>
                  </a:cubicBezTo>
                  <a:cubicBezTo>
                    <a:pt x="39706" y="46039"/>
                    <a:pt x="43880" y="40316"/>
                    <a:pt x="43880" y="40316"/>
                  </a:cubicBezTo>
                  <a:lnTo>
                    <a:pt x="43880" y="40316"/>
                  </a:lnTo>
                  <a:cubicBezTo>
                    <a:pt x="43261" y="40386"/>
                    <a:pt x="42629" y="40419"/>
                    <a:pt x="41992" y="40419"/>
                  </a:cubicBezTo>
                  <a:cubicBezTo>
                    <a:pt x="35865" y="40419"/>
                    <a:pt x="29303" y="37385"/>
                    <a:pt x="29237" y="35895"/>
                  </a:cubicBezTo>
                  <a:cubicBezTo>
                    <a:pt x="29205" y="35169"/>
                    <a:pt x="29805" y="34779"/>
                    <a:pt x="30890" y="34779"/>
                  </a:cubicBezTo>
                  <a:cubicBezTo>
                    <a:pt x="32269" y="34779"/>
                    <a:pt x="34432" y="35410"/>
                    <a:pt x="37078" y="36787"/>
                  </a:cubicBezTo>
                  <a:cubicBezTo>
                    <a:pt x="40024" y="38321"/>
                    <a:pt x="42132" y="38610"/>
                    <a:pt x="43304" y="38610"/>
                  </a:cubicBezTo>
                  <a:cubicBezTo>
                    <a:pt x="44012" y="38610"/>
                    <a:pt x="44378" y="38504"/>
                    <a:pt x="44378" y="38504"/>
                  </a:cubicBezTo>
                  <a:cubicBezTo>
                    <a:pt x="47014" y="36772"/>
                    <a:pt x="48495" y="32820"/>
                    <a:pt x="48495" y="32820"/>
                  </a:cubicBezTo>
                  <a:lnTo>
                    <a:pt x="48495" y="32820"/>
                  </a:lnTo>
                  <a:cubicBezTo>
                    <a:pt x="46915" y="33383"/>
                    <a:pt x="44946" y="33607"/>
                    <a:pt x="42945" y="33607"/>
                  </a:cubicBezTo>
                  <a:cubicBezTo>
                    <a:pt x="38198" y="33607"/>
                    <a:pt x="33270" y="32346"/>
                    <a:pt x="32922" y="31362"/>
                  </a:cubicBezTo>
                  <a:cubicBezTo>
                    <a:pt x="32641" y="30573"/>
                    <a:pt x="33411" y="30097"/>
                    <a:pt x="35031" y="30097"/>
                  </a:cubicBezTo>
                  <a:cubicBezTo>
                    <a:pt x="36281" y="30097"/>
                    <a:pt x="38038" y="30380"/>
                    <a:pt x="40210" y="31022"/>
                  </a:cubicBezTo>
                  <a:cubicBezTo>
                    <a:pt x="41648" y="31447"/>
                    <a:pt x="43038" y="31598"/>
                    <a:pt x="44289" y="31598"/>
                  </a:cubicBezTo>
                  <a:cubicBezTo>
                    <a:pt x="47373" y="31598"/>
                    <a:pt x="49605" y="30677"/>
                    <a:pt x="49605" y="30677"/>
                  </a:cubicBezTo>
                  <a:cubicBezTo>
                    <a:pt x="48346" y="28212"/>
                    <a:pt x="50531" y="21871"/>
                    <a:pt x="50531" y="21871"/>
                  </a:cubicBezTo>
                  <a:lnTo>
                    <a:pt x="50531" y="21871"/>
                  </a:lnTo>
                  <a:cubicBezTo>
                    <a:pt x="48304" y="23923"/>
                    <a:pt x="43855" y="24847"/>
                    <a:pt x="40502" y="24847"/>
                  </a:cubicBezTo>
                  <a:cubicBezTo>
                    <a:pt x="38063" y="24847"/>
                    <a:pt x="36203" y="24358"/>
                    <a:pt x="36203" y="23456"/>
                  </a:cubicBezTo>
                  <a:cubicBezTo>
                    <a:pt x="36202" y="22049"/>
                    <a:pt x="37623" y="21743"/>
                    <a:pt x="40177" y="21743"/>
                  </a:cubicBezTo>
                  <a:cubicBezTo>
                    <a:pt x="41506" y="21743"/>
                    <a:pt x="43143" y="21826"/>
                    <a:pt x="45045" y="21880"/>
                  </a:cubicBezTo>
                  <a:cubicBezTo>
                    <a:pt x="45187" y="21884"/>
                    <a:pt x="45327" y="21886"/>
                    <a:pt x="45464" y="21886"/>
                  </a:cubicBezTo>
                  <a:cubicBezTo>
                    <a:pt x="50678" y="21886"/>
                    <a:pt x="52129" y="19070"/>
                    <a:pt x="52129" y="19070"/>
                  </a:cubicBezTo>
                  <a:cubicBezTo>
                    <a:pt x="52129" y="19070"/>
                    <a:pt x="52158" y="17671"/>
                    <a:pt x="50177" y="14383"/>
                  </a:cubicBezTo>
                  <a:cubicBezTo>
                    <a:pt x="48197" y="11094"/>
                    <a:pt x="50501" y="2366"/>
                    <a:pt x="50501" y="2366"/>
                  </a:cubicBezTo>
                  <a:cubicBezTo>
                    <a:pt x="50501" y="2366"/>
                    <a:pt x="45879" y="1962"/>
                    <a:pt x="43472" y="978"/>
                  </a:cubicBezTo>
                  <a:cubicBezTo>
                    <a:pt x="42843" y="722"/>
                    <a:pt x="42214" y="588"/>
                    <a:pt x="41621" y="588"/>
                  </a:cubicBezTo>
                  <a:cubicBezTo>
                    <a:pt x="39942" y="588"/>
                    <a:pt x="38562" y="1659"/>
                    <a:pt x="38357" y="4031"/>
                  </a:cubicBezTo>
                  <a:cubicBezTo>
                    <a:pt x="38123" y="6733"/>
                    <a:pt x="35984" y="9729"/>
                    <a:pt x="33789" y="9729"/>
                  </a:cubicBezTo>
                  <a:cubicBezTo>
                    <a:pt x="33377" y="9729"/>
                    <a:pt x="32962" y="9623"/>
                    <a:pt x="32558" y="9389"/>
                  </a:cubicBezTo>
                  <a:cubicBezTo>
                    <a:pt x="30005" y="7912"/>
                    <a:pt x="37021" y="1"/>
                    <a:pt x="37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1"/>
            <p:cNvSpPr/>
            <p:nvPr/>
          </p:nvSpPr>
          <p:spPr>
            <a:xfrm>
              <a:off x="1114223" y="528815"/>
              <a:ext cx="384574" cy="360061"/>
            </a:xfrm>
            <a:custGeom>
              <a:avLst/>
              <a:gdLst/>
              <a:ahLst/>
              <a:cxnLst/>
              <a:rect l="l" t="t" r="r" b="b"/>
              <a:pathLst>
                <a:path w="22278" h="20858" extrusionOk="0">
                  <a:moveTo>
                    <a:pt x="12499" y="0"/>
                  </a:moveTo>
                  <a:cubicBezTo>
                    <a:pt x="12499" y="0"/>
                    <a:pt x="10446" y="2966"/>
                    <a:pt x="10700" y="6915"/>
                  </a:cubicBezTo>
                  <a:cubicBezTo>
                    <a:pt x="10929" y="10496"/>
                    <a:pt x="12043" y="17523"/>
                    <a:pt x="9980" y="17523"/>
                  </a:cubicBezTo>
                  <a:cubicBezTo>
                    <a:pt x="9767" y="17523"/>
                    <a:pt x="9520" y="17448"/>
                    <a:pt x="9235" y="17287"/>
                  </a:cubicBezTo>
                  <a:cubicBezTo>
                    <a:pt x="6187" y="15564"/>
                    <a:pt x="9209" y="829"/>
                    <a:pt x="9209" y="829"/>
                  </a:cubicBezTo>
                  <a:lnTo>
                    <a:pt x="9209" y="829"/>
                  </a:lnTo>
                  <a:cubicBezTo>
                    <a:pt x="9209" y="829"/>
                    <a:pt x="5672" y="2068"/>
                    <a:pt x="3050" y="4130"/>
                  </a:cubicBezTo>
                  <a:cubicBezTo>
                    <a:pt x="429" y="6192"/>
                    <a:pt x="1" y="6768"/>
                    <a:pt x="386" y="11458"/>
                  </a:cubicBezTo>
                  <a:cubicBezTo>
                    <a:pt x="396" y="11579"/>
                    <a:pt x="413" y="11699"/>
                    <a:pt x="432" y="11819"/>
                  </a:cubicBezTo>
                  <a:cubicBezTo>
                    <a:pt x="863" y="12734"/>
                    <a:pt x="1331" y="13653"/>
                    <a:pt x="1845" y="14568"/>
                  </a:cubicBezTo>
                  <a:cubicBezTo>
                    <a:pt x="4848" y="19927"/>
                    <a:pt x="8608" y="20857"/>
                    <a:pt x="10859" y="20857"/>
                  </a:cubicBezTo>
                  <a:cubicBezTo>
                    <a:pt x="12056" y="20857"/>
                    <a:pt x="12826" y="20594"/>
                    <a:pt x="12826" y="20594"/>
                  </a:cubicBezTo>
                  <a:lnTo>
                    <a:pt x="20473" y="12221"/>
                  </a:lnTo>
                  <a:cubicBezTo>
                    <a:pt x="20076" y="11426"/>
                    <a:pt x="19805" y="10577"/>
                    <a:pt x="19666" y="9701"/>
                  </a:cubicBezTo>
                  <a:cubicBezTo>
                    <a:pt x="19585" y="9709"/>
                    <a:pt x="19505" y="9713"/>
                    <a:pt x="19425" y="9713"/>
                  </a:cubicBezTo>
                  <a:cubicBezTo>
                    <a:pt x="19012" y="9713"/>
                    <a:pt x="18597" y="9607"/>
                    <a:pt x="18193" y="9373"/>
                  </a:cubicBezTo>
                  <a:cubicBezTo>
                    <a:pt x="16274" y="8263"/>
                    <a:pt x="19754" y="3526"/>
                    <a:pt x="21606" y="1235"/>
                  </a:cubicBezTo>
                  <a:cubicBezTo>
                    <a:pt x="21836" y="826"/>
                    <a:pt x="22063" y="453"/>
                    <a:pt x="22278" y="121"/>
                  </a:cubicBezTo>
                  <a:lnTo>
                    <a:pt x="22278" y="121"/>
                  </a:lnTo>
                  <a:cubicBezTo>
                    <a:pt x="21730" y="239"/>
                    <a:pt x="20722" y="281"/>
                    <a:pt x="19554" y="281"/>
                  </a:cubicBezTo>
                  <a:cubicBezTo>
                    <a:pt x="16553" y="281"/>
                    <a:pt x="12499" y="0"/>
                    <a:pt x="12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1183930" y="873033"/>
              <a:ext cx="554627" cy="450223"/>
            </a:xfrm>
            <a:custGeom>
              <a:avLst/>
              <a:gdLst/>
              <a:ahLst/>
              <a:cxnLst/>
              <a:rect l="l" t="t" r="r" b="b"/>
              <a:pathLst>
                <a:path w="32129" h="26081" extrusionOk="0">
                  <a:moveTo>
                    <a:pt x="9599" y="0"/>
                  </a:moveTo>
                  <a:lnTo>
                    <a:pt x="9599" y="0"/>
                  </a:lnTo>
                  <a:cubicBezTo>
                    <a:pt x="3921" y="4914"/>
                    <a:pt x="1" y="16230"/>
                    <a:pt x="1" y="16230"/>
                  </a:cubicBezTo>
                  <a:cubicBezTo>
                    <a:pt x="850" y="15873"/>
                    <a:pt x="1357" y="15574"/>
                    <a:pt x="1357" y="15574"/>
                  </a:cubicBezTo>
                  <a:cubicBezTo>
                    <a:pt x="1357" y="15574"/>
                    <a:pt x="1523" y="17073"/>
                    <a:pt x="2604" y="18977"/>
                  </a:cubicBezTo>
                  <a:lnTo>
                    <a:pt x="6829" y="23435"/>
                  </a:lnTo>
                  <a:lnTo>
                    <a:pt x="6840" y="23443"/>
                  </a:lnTo>
                  <a:lnTo>
                    <a:pt x="14804" y="26080"/>
                  </a:lnTo>
                  <a:cubicBezTo>
                    <a:pt x="21318" y="26058"/>
                    <a:pt x="25477" y="20359"/>
                    <a:pt x="25477" y="20359"/>
                  </a:cubicBezTo>
                  <a:lnTo>
                    <a:pt x="25477" y="20359"/>
                  </a:lnTo>
                  <a:cubicBezTo>
                    <a:pt x="24858" y="20429"/>
                    <a:pt x="24226" y="20462"/>
                    <a:pt x="23589" y="20462"/>
                  </a:cubicBezTo>
                  <a:cubicBezTo>
                    <a:pt x="17462" y="20462"/>
                    <a:pt x="10900" y="17428"/>
                    <a:pt x="10834" y="15938"/>
                  </a:cubicBezTo>
                  <a:cubicBezTo>
                    <a:pt x="10802" y="15212"/>
                    <a:pt x="11402" y="14822"/>
                    <a:pt x="12487" y="14822"/>
                  </a:cubicBezTo>
                  <a:cubicBezTo>
                    <a:pt x="13866" y="14822"/>
                    <a:pt x="16029" y="15453"/>
                    <a:pt x="18675" y="16830"/>
                  </a:cubicBezTo>
                  <a:cubicBezTo>
                    <a:pt x="21621" y="18364"/>
                    <a:pt x="23729" y="18653"/>
                    <a:pt x="24901" y="18653"/>
                  </a:cubicBezTo>
                  <a:cubicBezTo>
                    <a:pt x="25609" y="18653"/>
                    <a:pt x="25975" y="18547"/>
                    <a:pt x="25975" y="18547"/>
                  </a:cubicBezTo>
                  <a:cubicBezTo>
                    <a:pt x="28611" y="16815"/>
                    <a:pt x="30092" y="12863"/>
                    <a:pt x="30092" y="12863"/>
                  </a:cubicBezTo>
                  <a:lnTo>
                    <a:pt x="30092" y="12863"/>
                  </a:lnTo>
                  <a:cubicBezTo>
                    <a:pt x="28512" y="13426"/>
                    <a:pt x="26543" y="13650"/>
                    <a:pt x="24542" y="13650"/>
                  </a:cubicBezTo>
                  <a:cubicBezTo>
                    <a:pt x="19795" y="13650"/>
                    <a:pt x="14867" y="12389"/>
                    <a:pt x="14519" y="11405"/>
                  </a:cubicBezTo>
                  <a:cubicBezTo>
                    <a:pt x="14238" y="10616"/>
                    <a:pt x="15008" y="10139"/>
                    <a:pt x="16629" y="10139"/>
                  </a:cubicBezTo>
                  <a:cubicBezTo>
                    <a:pt x="17879" y="10139"/>
                    <a:pt x="19635" y="10423"/>
                    <a:pt x="21807" y="11065"/>
                  </a:cubicBezTo>
                  <a:cubicBezTo>
                    <a:pt x="23245" y="11490"/>
                    <a:pt x="24635" y="11641"/>
                    <a:pt x="25886" y="11641"/>
                  </a:cubicBezTo>
                  <a:cubicBezTo>
                    <a:pt x="28970" y="11641"/>
                    <a:pt x="31202" y="10720"/>
                    <a:pt x="31202" y="10720"/>
                  </a:cubicBezTo>
                  <a:cubicBezTo>
                    <a:pt x="29942" y="8253"/>
                    <a:pt x="32128" y="1914"/>
                    <a:pt x="32128" y="1914"/>
                  </a:cubicBezTo>
                  <a:lnTo>
                    <a:pt x="32128" y="1914"/>
                  </a:lnTo>
                  <a:cubicBezTo>
                    <a:pt x="31558" y="2439"/>
                    <a:pt x="30840" y="2888"/>
                    <a:pt x="30034" y="3270"/>
                  </a:cubicBezTo>
                  <a:cubicBezTo>
                    <a:pt x="26161" y="6258"/>
                    <a:pt x="21642" y="7184"/>
                    <a:pt x="17842" y="7184"/>
                  </a:cubicBezTo>
                  <a:cubicBezTo>
                    <a:pt x="14237" y="7184"/>
                    <a:pt x="11279" y="6350"/>
                    <a:pt x="10138" y="5653"/>
                  </a:cubicBezTo>
                  <a:cubicBezTo>
                    <a:pt x="7758" y="4199"/>
                    <a:pt x="9599" y="0"/>
                    <a:pt x="9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881848" y="485071"/>
              <a:ext cx="879628" cy="841720"/>
            </a:xfrm>
            <a:custGeom>
              <a:avLst/>
              <a:gdLst/>
              <a:ahLst/>
              <a:cxnLst/>
              <a:rect l="l" t="t" r="r" b="b"/>
              <a:pathLst>
                <a:path w="50956" h="48760" extrusionOk="0">
                  <a:moveTo>
                    <a:pt x="47582" y="22561"/>
                  </a:moveTo>
                  <a:cubicBezTo>
                    <a:pt x="45309" y="24154"/>
                    <a:pt x="41545" y="24839"/>
                    <a:pt x="38688" y="24839"/>
                  </a:cubicBezTo>
                  <a:cubicBezTo>
                    <a:pt x="37295" y="24839"/>
                    <a:pt x="36118" y="24676"/>
                    <a:pt x="35435" y="24377"/>
                  </a:cubicBezTo>
                  <a:cubicBezTo>
                    <a:pt x="35132" y="24244"/>
                    <a:pt x="35036" y="24129"/>
                    <a:pt x="35027" y="24109"/>
                  </a:cubicBezTo>
                  <a:cubicBezTo>
                    <a:pt x="35027" y="23802"/>
                    <a:pt x="35124" y="23668"/>
                    <a:pt x="35211" y="23585"/>
                  </a:cubicBezTo>
                  <a:cubicBezTo>
                    <a:pt x="35637" y="23173"/>
                    <a:pt x="36772" y="23061"/>
                    <a:pt x="38331" y="23061"/>
                  </a:cubicBezTo>
                  <a:cubicBezTo>
                    <a:pt x="39201" y="23061"/>
                    <a:pt x="40204" y="23095"/>
                    <a:pt x="41288" y="23133"/>
                  </a:cubicBezTo>
                  <a:cubicBezTo>
                    <a:pt x="41886" y="23154"/>
                    <a:pt x="42520" y="23178"/>
                    <a:pt x="43186" y="23196"/>
                  </a:cubicBezTo>
                  <a:cubicBezTo>
                    <a:pt x="43339" y="23200"/>
                    <a:pt x="43490" y="23202"/>
                    <a:pt x="43638" y="23202"/>
                  </a:cubicBezTo>
                  <a:cubicBezTo>
                    <a:pt x="45277" y="23202"/>
                    <a:pt x="46567" y="22938"/>
                    <a:pt x="47582" y="22561"/>
                  </a:cubicBezTo>
                  <a:close/>
                  <a:moveTo>
                    <a:pt x="4068" y="21625"/>
                  </a:moveTo>
                  <a:cubicBezTo>
                    <a:pt x="5007" y="22609"/>
                    <a:pt x="6276" y="23445"/>
                    <a:pt x="7316" y="24130"/>
                  </a:cubicBezTo>
                  <a:cubicBezTo>
                    <a:pt x="9743" y="25728"/>
                    <a:pt x="11542" y="28452"/>
                    <a:pt x="11257" y="29477"/>
                  </a:cubicBezTo>
                  <a:cubicBezTo>
                    <a:pt x="11174" y="29777"/>
                    <a:pt x="10809" y="29941"/>
                    <a:pt x="10174" y="29966"/>
                  </a:cubicBezTo>
                  <a:cubicBezTo>
                    <a:pt x="10159" y="29966"/>
                    <a:pt x="10143" y="29967"/>
                    <a:pt x="10128" y="29967"/>
                  </a:cubicBezTo>
                  <a:cubicBezTo>
                    <a:pt x="8138" y="29967"/>
                    <a:pt x="5643" y="25504"/>
                    <a:pt x="4068" y="21625"/>
                  </a:cubicBezTo>
                  <a:close/>
                  <a:moveTo>
                    <a:pt x="25380" y="1359"/>
                  </a:moveTo>
                  <a:cubicBezTo>
                    <a:pt x="26837" y="1456"/>
                    <a:pt x="29596" y="1616"/>
                    <a:pt x="31875" y="1616"/>
                  </a:cubicBezTo>
                  <a:cubicBezTo>
                    <a:pt x="32470" y="1616"/>
                    <a:pt x="33033" y="1605"/>
                    <a:pt x="33531" y="1579"/>
                  </a:cubicBezTo>
                  <a:lnTo>
                    <a:pt x="33531" y="1579"/>
                  </a:lnTo>
                  <a:cubicBezTo>
                    <a:pt x="31725" y="3809"/>
                    <a:pt x="29201" y="7346"/>
                    <a:pt x="29524" y="9342"/>
                  </a:cubicBezTo>
                  <a:cubicBezTo>
                    <a:pt x="29615" y="9902"/>
                    <a:pt x="29912" y="10343"/>
                    <a:pt x="30386" y="10617"/>
                  </a:cubicBezTo>
                  <a:cubicBezTo>
                    <a:pt x="30884" y="10905"/>
                    <a:pt x="31410" y="11049"/>
                    <a:pt x="31950" y="11049"/>
                  </a:cubicBezTo>
                  <a:cubicBezTo>
                    <a:pt x="32486" y="11049"/>
                    <a:pt x="33035" y="10907"/>
                    <a:pt x="33583" y="10622"/>
                  </a:cubicBezTo>
                  <a:cubicBezTo>
                    <a:pt x="35426" y="9663"/>
                    <a:pt x="36971" y="7135"/>
                    <a:pt x="37179" y="4741"/>
                  </a:cubicBezTo>
                  <a:cubicBezTo>
                    <a:pt x="37282" y="3555"/>
                    <a:pt x="37718" y="2695"/>
                    <a:pt x="38441" y="2254"/>
                  </a:cubicBezTo>
                  <a:cubicBezTo>
                    <a:pt x="38820" y="2022"/>
                    <a:pt x="39279" y="1906"/>
                    <a:pt x="39784" y="1906"/>
                  </a:cubicBezTo>
                  <a:cubicBezTo>
                    <a:pt x="40283" y="1906"/>
                    <a:pt x="40826" y="2019"/>
                    <a:pt x="41380" y="2246"/>
                  </a:cubicBezTo>
                  <a:cubicBezTo>
                    <a:pt x="43262" y="3015"/>
                    <a:pt x="46320" y="3433"/>
                    <a:pt x="47835" y="3602"/>
                  </a:cubicBezTo>
                  <a:cubicBezTo>
                    <a:pt x="47282" y="5979"/>
                    <a:pt x="46010" y="12457"/>
                    <a:pt x="47768" y="15377"/>
                  </a:cubicBezTo>
                  <a:cubicBezTo>
                    <a:pt x="49214" y="17778"/>
                    <a:pt x="49535" y="19097"/>
                    <a:pt x="49606" y="19559"/>
                  </a:cubicBezTo>
                  <a:cubicBezTo>
                    <a:pt x="49224" y="20101"/>
                    <a:pt x="47685" y="21874"/>
                    <a:pt x="43644" y="21874"/>
                  </a:cubicBezTo>
                  <a:cubicBezTo>
                    <a:pt x="43507" y="21874"/>
                    <a:pt x="43366" y="21872"/>
                    <a:pt x="43223" y="21867"/>
                  </a:cubicBezTo>
                  <a:cubicBezTo>
                    <a:pt x="42561" y="21848"/>
                    <a:pt x="41931" y="21826"/>
                    <a:pt x="41331" y="21805"/>
                  </a:cubicBezTo>
                  <a:cubicBezTo>
                    <a:pt x="40233" y="21766"/>
                    <a:pt x="39249" y="21732"/>
                    <a:pt x="38381" y="21732"/>
                  </a:cubicBezTo>
                  <a:cubicBezTo>
                    <a:pt x="36405" y="21732"/>
                    <a:pt x="35031" y="21911"/>
                    <a:pt x="34287" y="22629"/>
                  </a:cubicBezTo>
                  <a:cubicBezTo>
                    <a:pt x="33896" y="23007"/>
                    <a:pt x="33697" y="23506"/>
                    <a:pt x="33698" y="24110"/>
                  </a:cubicBezTo>
                  <a:cubicBezTo>
                    <a:pt x="33698" y="24546"/>
                    <a:pt x="33906" y="25158"/>
                    <a:pt x="34901" y="25595"/>
                  </a:cubicBezTo>
                  <a:cubicBezTo>
                    <a:pt x="35785" y="25982"/>
                    <a:pt x="37114" y="26172"/>
                    <a:pt x="38630" y="26172"/>
                  </a:cubicBezTo>
                  <a:cubicBezTo>
                    <a:pt x="41510" y="26172"/>
                    <a:pt x="45063" y="25486"/>
                    <a:pt x="47509" y="24155"/>
                  </a:cubicBezTo>
                  <a:lnTo>
                    <a:pt x="47509" y="24155"/>
                  </a:lnTo>
                  <a:cubicBezTo>
                    <a:pt x="46987" y="26108"/>
                    <a:pt x="46402" y="29022"/>
                    <a:pt x="46906" y="30922"/>
                  </a:cubicBezTo>
                  <a:cubicBezTo>
                    <a:pt x="46095" y="31170"/>
                    <a:pt x="44445" y="31579"/>
                    <a:pt x="42422" y="31579"/>
                  </a:cubicBezTo>
                  <a:cubicBezTo>
                    <a:pt x="41232" y="31579"/>
                    <a:pt x="39912" y="31437"/>
                    <a:pt x="38557" y="31037"/>
                  </a:cubicBezTo>
                  <a:cubicBezTo>
                    <a:pt x="36409" y="30402"/>
                    <a:pt x="34591" y="30082"/>
                    <a:pt x="33218" y="30082"/>
                  </a:cubicBezTo>
                  <a:cubicBezTo>
                    <a:pt x="32034" y="30082"/>
                    <a:pt x="31181" y="30319"/>
                    <a:pt x="30730" y="30795"/>
                  </a:cubicBezTo>
                  <a:cubicBezTo>
                    <a:pt x="30366" y="31178"/>
                    <a:pt x="30265" y="31704"/>
                    <a:pt x="30454" y="32236"/>
                  </a:cubicBezTo>
                  <a:cubicBezTo>
                    <a:pt x="30596" y="32637"/>
                    <a:pt x="30982" y="32976"/>
                    <a:pt x="31671" y="33304"/>
                  </a:cubicBezTo>
                  <a:cubicBezTo>
                    <a:pt x="33296" y="34076"/>
                    <a:pt x="37289" y="34912"/>
                    <a:pt x="41190" y="34912"/>
                  </a:cubicBezTo>
                  <a:cubicBezTo>
                    <a:pt x="42672" y="34912"/>
                    <a:pt x="44140" y="34791"/>
                    <a:pt x="45460" y="34500"/>
                  </a:cubicBezTo>
                  <a:lnTo>
                    <a:pt x="45460" y="34500"/>
                  </a:lnTo>
                  <a:cubicBezTo>
                    <a:pt x="44830" y="35744"/>
                    <a:pt x="43740" y="37523"/>
                    <a:pt x="42272" y="38535"/>
                  </a:cubicBezTo>
                  <a:cubicBezTo>
                    <a:pt x="42151" y="38557"/>
                    <a:pt x="41886" y="38593"/>
                    <a:pt x="41486" y="38593"/>
                  </a:cubicBezTo>
                  <a:cubicBezTo>
                    <a:pt x="40422" y="38593"/>
                    <a:pt x="38395" y="38335"/>
                    <a:pt x="35544" y="36851"/>
                  </a:cubicBezTo>
                  <a:cubicBezTo>
                    <a:pt x="32923" y="35486"/>
                    <a:pt x="30646" y="34768"/>
                    <a:pt x="29059" y="34768"/>
                  </a:cubicBezTo>
                  <a:cubicBezTo>
                    <a:pt x="28402" y="34768"/>
                    <a:pt x="27863" y="34891"/>
                    <a:pt x="27468" y="35143"/>
                  </a:cubicBezTo>
                  <a:cubicBezTo>
                    <a:pt x="26967" y="35462"/>
                    <a:pt x="26706" y="35971"/>
                    <a:pt x="26733" y="36577"/>
                  </a:cubicBezTo>
                  <a:cubicBezTo>
                    <a:pt x="26753" y="37047"/>
                    <a:pt x="27044" y="37515"/>
                    <a:pt x="27625" y="38010"/>
                  </a:cubicBezTo>
                  <a:cubicBezTo>
                    <a:pt x="29543" y="39648"/>
                    <a:pt x="35106" y="41733"/>
                    <a:pt x="40228" y="41733"/>
                  </a:cubicBezTo>
                  <a:cubicBezTo>
                    <a:pt x="40314" y="41733"/>
                    <a:pt x="40401" y="41733"/>
                    <a:pt x="40487" y="41732"/>
                  </a:cubicBezTo>
                  <a:lnTo>
                    <a:pt x="40487" y="41732"/>
                  </a:lnTo>
                  <a:cubicBezTo>
                    <a:pt x="38835" y="43420"/>
                    <a:pt x="35593" y="46023"/>
                    <a:pt x="31315" y="46023"/>
                  </a:cubicBezTo>
                  <a:cubicBezTo>
                    <a:pt x="30158" y="46023"/>
                    <a:pt x="28926" y="45833"/>
                    <a:pt x="27629" y="45383"/>
                  </a:cubicBezTo>
                  <a:cubicBezTo>
                    <a:pt x="20316" y="42847"/>
                    <a:pt x="18853" y="37482"/>
                    <a:pt x="18620" y="36331"/>
                  </a:cubicBezTo>
                  <a:cubicBezTo>
                    <a:pt x="22834" y="28760"/>
                    <a:pt x="29788" y="18701"/>
                    <a:pt x="40544" y="9492"/>
                  </a:cubicBezTo>
                  <a:cubicBezTo>
                    <a:pt x="40823" y="9252"/>
                    <a:pt x="40855" y="8832"/>
                    <a:pt x="40616" y="8554"/>
                  </a:cubicBezTo>
                  <a:cubicBezTo>
                    <a:pt x="40485" y="8400"/>
                    <a:pt x="40298" y="8321"/>
                    <a:pt x="40111" y="8321"/>
                  </a:cubicBezTo>
                  <a:cubicBezTo>
                    <a:pt x="39958" y="8321"/>
                    <a:pt x="39805" y="8374"/>
                    <a:pt x="39680" y="8481"/>
                  </a:cubicBezTo>
                  <a:cubicBezTo>
                    <a:pt x="28812" y="17787"/>
                    <a:pt x="21763" y="27979"/>
                    <a:pt x="17478" y="35668"/>
                  </a:cubicBezTo>
                  <a:cubicBezTo>
                    <a:pt x="16930" y="35966"/>
                    <a:pt x="14228" y="37337"/>
                    <a:pt x="11003" y="37337"/>
                  </a:cubicBezTo>
                  <a:cubicBezTo>
                    <a:pt x="8968" y="37337"/>
                    <a:pt x="6725" y="36792"/>
                    <a:pt x="4683" y="35086"/>
                  </a:cubicBezTo>
                  <a:cubicBezTo>
                    <a:pt x="3208" y="33854"/>
                    <a:pt x="130" y="30108"/>
                    <a:pt x="2622" y="21559"/>
                  </a:cubicBezTo>
                  <a:lnTo>
                    <a:pt x="2622" y="21559"/>
                  </a:lnTo>
                  <a:cubicBezTo>
                    <a:pt x="3056" y="22660"/>
                    <a:pt x="3650" y="24060"/>
                    <a:pt x="4359" y="25450"/>
                  </a:cubicBezTo>
                  <a:cubicBezTo>
                    <a:pt x="6337" y="29328"/>
                    <a:pt x="8267" y="31297"/>
                    <a:pt x="10118" y="31297"/>
                  </a:cubicBezTo>
                  <a:cubicBezTo>
                    <a:pt x="10154" y="31297"/>
                    <a:pt x="10190" y="31297"/>
                    <a:pt x="10225" y="31295"/>
                  </a:cubicBezTo>
                  <a:cubicBezTo>
                    <a:pt x="11902" y="31227"/>
                    <a:pt x="12394" y="30351"/>
                    <a:pt x="12538" y="29833"/>
                  </a:cubicBezTo>
                  <a:cubicBezTo>
                    <a:pt x="13122" y="27734"/>
                    <a:pt x="10253" y="24471"/>
                    <a:pt x="8048" y="23020"/>
                  </a:cubicBezTo>
                  <a:cubicBezTo>
                    <a:pt x="4258" y="20524"/>
                    <a:pt x="3418" y="19278"/>
                    <a:pt x="4457" y="17689"/>
                  </a:cubicBezTo>
                  <a:cubicBezTo>
                    <a:pt x="5644" y="15873"/>
                    <a:pt x="7836" y="11883"/>
                    <a:pt x="8942" y="9848"/>
                  </a:cubicBezTo>
                  <a:cubicBezTo>
                    <a:pt x="9871" y="11481"/>
                    <a:pt x="11653" y="15038"/>
                    <a:pt x="12739" y="19924"/>
                  </a:cubicBezTo>
                  <a:cubicBezTo>
                    <a:pt x="13722" y="24344"/>
                    <a:pt x="16263" y="26255"/>
                    <a:pt x="18380" y="26255"/>
                  </a:cubicBezTo>
                  <a:cubicBezTo>
                    <a:pt x="18523" y="26255"/>
                    <a:pt x="18663" y="26247"/>
                    <a:pt x="18801" y="26229"/>
                  </a:cubicBezTo>
                  <a:cubicBezTo>
                    <a:pt x="20128" y="26062"/>
                    <a:pt x="20994" y="25109"/>
                    <a:pt x="20952" y="23861"/>
                  </a:cubicBezTo>
                  <a:cubicBezTo>
                    <a:pt x="20907" y="22473"/>
                    <a:pt x="19509" y="20911"/>
                    <a:pt x="17892" y="19102"/>
                  </a:cubicBezTo>
                  <a:cubicBezTo>
                    <a:pt x="15962" y="16943"/>
                    <a:pt x="13775" y="14497"/>
                    <a:pt x="13574" y="12072"/>
                  </a:cubicBezTo>
                  <a:cubicBezTo>
                    <a:pt x="13200" y="7513"/>
                    <a:pt x="13625" y="7178"/>
                    <a:pt x="15988" y="5320"/>
                  </a:cubicBezTo>
                  <a:cubicBezTo>
                    <a:pt x="17596" y="4056"/>
                    <a:pt x="19574" y="3104"/>
                    <a:pt x="20851" y="2562"/>
                  </a:cubicBezTo>
                  <a:lnTo>
                    <a:pt x="20851" y="2562"/>
                  </a:lnTo>
                  <a:cubicBezTo>
                    <a:pt x="19988" y="7204"/>
                    <a:pt x="18570" y="16915"/>
                    <a:pt x="21433" y="18534"/>
                  </a:cubicBezTo>
                  <a:cubicBezTo>
                    <a:pt x="21851" y="18770"/>
                    <a:pt x="22209" y="18856"/>
                    <a:pt x="22509" y="18856"/>
                  </a:cubicBezTo>
                  <a:cubicBezTo>
                    <a:pt x="22842" y="18856"/>
                    <a:pt x="23103" y="18750"/>
                    <a:pt x="23293" y="18626"/>
                  </a:cubicBezTo>
                  <a:cubicBezTo>
                    <a:pt x="24703" y="17714"/>
                    <a:pt x="24518" y="14526"/>
                    <a:pt x="24076" y="9760"/>
                  </a:cubicBezTo>
                  <a:cubicBezTo>
                    <a:pt x="24001" y="8949"/>
                    <a:pt x="23930" y="8189"/>
                    <a:pt x="23888" y="7542"/>
                  </a:cubicBezTo>
                  <a:cubicBezTo>
                    <a:pt x="23700" y="4601"/>
                    <a:pt x="24887" y="2211"/>
                    <a:pt x="25380" y="1359"/>
                  </a:cubicBezTo>
                  <a:close/>
                  <a:moveTo>
                    <a:pt x="35169" y="0"/>
                  </a:moveTo>
                  <a:cubicBezTo>
                    <a:pt x="35043" y="0"/>
                    <a:pt x="34915" y="35"/>
                    <a:pt x="34802" y="107"/>
                  </a:cubicBezTo>
                  <a:cubicBezTo>
                    <a:pt x="34604" y="223"/>
                    <a:pt x="33625" y="288"/>
                    <a:pt x="32101" y="288"/>
                  </a:cubicBezTo>
                  <a:cubicBezTo>
                    <a:pt x="30358" y="288"/>
                    <a:pt x="27902" y="202"/>
                    <a:pt x="25085" y="7"/>
                  </a:cubicBezTo>
                  <a:cubicBezTo>
                    <a:pt x="25061" y="4"/>
                    <a:pt x="25036" y="3"/>
                    <a:pt x="25012" y="3"/>
                  </a:cubicBezTo>
                  <a:cubicBezTo>
                    <a:pt x="24802" y="3"/>
                    <a:pt x="24603" y="109"/>
                    <a:pt x="24478" y="291"/>
                  </a:cubicBezTo>
                  <a:cubicBezTo>
                    <a:pt x="24389" y="420"/>
                    <a:pt x="22297" y="3494"/>
                    <a:pt x="22561" y="7627"/>
                  </a:cubicBezTo>
                  <a:cubicBezTo>
                    <a:pt x="22603" y="8284"/>
                    <a:pt x="22675" y="9054"/>
                    <a:pt x="22753" y="9891"/>
                  </a:cubicBezTo>
                  <a:cubicBezTo>
                    <a:pt x="22966" y="12189"/>
                    <a:pt x="23409" y="16968"/>
                    <a:pt x="22570" y="17512"/>
                  </a:cubicBezTo>
                  <a:cubicBezTo>
                    <a:pt x="22555" y="17521"/>
                    <a:pt x="22532" y="17527"/>
                    <a:pt x="22501" y="17527"/>
                  </a:cubicBezTo>
                  <a:cubicBezTo>
                    <a:pt x="22420" y="17527"/>
                    <a:pt x="22283" y="17489"/>
                    <a:pt x="22087" y="17378"/>
                  </a:cubicBezTo>
                  <a:cubicBezTo>
                    <a:pt x="20465" y="16460"/>
                    <a:pt x="20979" y="8490"/>
                    <a:pt x="22385" y="1630"/>
                  </a:cubicBezTo>
                  <a:cubicBezTo>
                    <a:pt x="22473" y="1202"/>
                    <a:pt x="22137" y="832"/>
                    <a:pt x="21736" y="832"/>
                  </a:cubicBezTo>
                  <a:cubicBezTo>
                    <a:pt x="21664" y="832"/>
                    <a:pt x="21589" y="844"/>
                    <a:pt x="21515" y="870"/>
                  </a:cubicBezTo>
                  <a:cubicBezTo>
                    <a:pt x="21366" y="921"/>
                    <a:pt x="17856" y="2159"/>
                    <a:pt x="15165" y="4276"/>
                  </a:cubicBezTo>
                  <a:cubicBezTo>
                    <a:pt x="12322" y="6511"/>
                    <a:pt x="11847" y="7301"/>
                    <a:pt x="12249" y="12181"/>
                  </a:cubicBezTo>
                  <a:cubicBezTo>
                    <a:pt x="12485" y="15050"/>
                    <a:pt x="14831" y="17673"/>
                    <a:pt x="16901" y="19989"/>
                  </a:cubicBezTo>
                  <a:cubicBezTo>
                    <a:pt x="18225" y="21470"/>
                    <a:pt x="19594" y="23000"/>
                    <a:pt x="19623" y="23906"/>
                  </a:cubicBezTo>
                  <a:cubicBezTo>
                    <a:pt x="19650" y="24720"/>
                    <a:pt x="18872" y="24881"/>
                    <a:pt x="18633" y="24911"/>
                  </a:cubicBezTo>
                  <a:cubicBezTo>
                    <a:pt x="18555" y="24921"/>
                    <a:pt x="18474" y="24926"/>
                    <a:pt x="18391" y="24926"/>
                  </a:cubicBezTo>
                  <a:cubicBezTo>
                    <a:pt x="17026" y="24926"/>
                    <a:pt x="14912" y="23575"/>
                    <a:pt x="14036" y="19635"/>
                  </a:cubicBezTo>
                  <a:cubicBezTo>
                    <a:pt x="12472" y="12604"/>
                    <a:pt x="9577" y="8316"/>
                    <a:pt x="9455" y="8137"/>
                  </a:cubicBezTo>
                  <a:cubicBezTo>
                    <a:pt x="9322" y="7942"/>
                    <a:pt x="9114" y="7847"/>
                    <a:pt x="8908" y="7847"/>
                  </a:cubicBezTo>
                  <a:cubicBezTo>
                    <a:pt x="8676" y="7847"/>
                    <a:pt x="8445" y="7967"/>
                    <a:pt x="8320" y="8199"/>
                  </a:cubicBezTo>
                  <a:cubicBezTo>
                    <a:pt x="8287" y="8261"/>
                    <a:pt x="4871" y="14622"/>
                    <a:pt x="3344" y="16962"/>
                  </a:cubicBezTo>
                  <a:cubicBezTo>
                    <a:pt x="2899" y="17645"/>
                    <a:pt x="2716" y="18289"/>
                    <a:pt x="2727" y="18899"/>
                  </a:cubicBezTo>
                  <a:cubicBezTo>
                    <a:pt x="2691" y="18891"/>
                    <a:pt x="2656" y="18887"/>
                    <a:pt x="2620" y="18886"/>
                  </a:cubicBezTo>
                  <a:cubicBezTo>
                    <a:pt x="2605" y="18885"/>
                    <a:pt x="2590" y="18884"/>
                    <a:pt x="2575" y="18884"/>
                  </a:cubicBezTo>
                  <a:cubicBezTo>
                    <a:pt x="2316" y="18884"/>
                    <a:pt x="2074" y="19045"/>
                    <a:pt x="1971" y="19300"/>
                  </a:cubicBezTo>
                  <a:cubicBezTo>
                    <a:pt x="1924" y="19416"/>
                    <a:pt x="825" y="22160"/>
                    <a:pt x="475" y="25595"/>
                  </a:cubicBezTo>
                  <a:cubicBezTo>
                    <a:pt x="1" y="30240"/>
                    <a:pt x="1161" y="33875"/>
                    <a:pt x="3831" y="36105"/>
                  </a:cubicBezTo>
                  <a:cubicBezTo>
                    <a:pt x="6161" y="38051"/>
                    <a:pt x="8698" y="38672"/>
                    <a:pt x="10986" y="38672"/>
                  </a:cubicBezTo>
                  <a:cubicBezTo>
                    <a:pt x="13149" y="38672"/>
                    <a:pt x="15090" y="38118"/>
                    <a:pt x="16427" y="37602"/>
                  </a:cubicBezTo>
                  <a:lnTo>
                    <a:pt x="16427" y="37602"/>
                  </a:lnTo>
                  <a:cubicBezTo>
                    <a:pt x="13214" y="43693"/>
                    <a:pt x="11902" y="47801"/>
                    <a:pt x="11873" y="47894"/>
                  </a:cubicBezTo>
                  <a:cubicBezTo>
                    <a:pt x="11762" y="48246"/>
                    <a:pt x="11958" y="48621"/>
                    <a:pt x="12310" y="48730"/>
                  </a:cubicBezTo>
                  <a:cubicBezTo>
                    <a:pt x="12375" y="48750"/>
                    <a:pt x="12441" y="48760"/>
                    <a:pt x="12506" y="48760"/>
                  </a:cubicBezTo>
                  <a:cubicBezTo>
                    <a:pt x="12791" y="48760"/>
                    <a:pt x="13055" y="48575"/>
                    <a:pt x="13142" y="48288"/>
                  </a:cubicBezTo>
                  <a:cubicBezTo>
                    <a:pt x="13171" y="48197"/>
                    <a:pt x="14483" y="44084"/>
                    <a:pt x="17710" y="38001"/>
                  </a:cubicBezTo>
                  <a:cubicBezTo>
                    <a:pt x="18000" y="38807"/>
                    <a:pt x="18373" y="39579"/>
                    <a:pt x="18823" y="40308"/>
                  </a:cubicBezTo>
                  <a:cubicBezTo>
                    <a:pt x="20047" y="42296"/>
                    <a:pt x="22493" y="45008"/>
                    <a:pt x="27194" y="46639"/>
                  </a:cubicBezTo>
                  <a:cubicBezTo>
                    <a:pt x="28555" y="47111"/>
                    <a:pt x="29936" y="47349"/>
                    <a:pt x="31296" y="47349"/>
                  </a:cubicBezTo>
                  <a:lnTo>
                    <a:pt x="31299" y="47349"/>
                  </a:lnTo>
                  <a:cubicBezTo>
                    <a:pt x="38136" y="47349"/>
                    <a:pt x="42534" y="41419"/>
                    <a:pt x="42578" y="41360"/>
                  </a:cubicBezTo>
                  <a:cubicBezTo>
                    <a:pt x="42732" y="41146"/>
                    <a:pt x="42748" y="40861"/>
                    <a:pt x="42614" y="40634"/>
                  </a:cubicBezTo>
                  <a:cubicBezTo>
                    <a:pt x="42495" y="40428"/>
                    <a:pt x="42275" y="40303"/>
                    <a:pt x="42041" y="40303"/>
                  </a:cubicBezTo>
                  <a:cubicBezTo>
                    <a:pt x="42016" y="40303"/>
                    <a:pt x="41991" y="40305"/>
                    <a:pt x="41965" y="40308"/>
                  </a:cubicBezTo>
                  <a:cubicBezTo>
                    <a:pt x="41370" y="40376"/>
                    <a:pt x="40759" y="40408"/>
                    <a:pt x="40142" y="40408"/>
                  </a:cubicBezTo>
                  <a:cubicBezTo>
                    <a:pt x="35410" y="40408"/>
                    <a:pt x="30296" y="38541"/>
                    <a:pt x="28487" y="36998"/>
                  </a:cubicBezTo>
                  <a:cubicBezTo>
                    <a:pt x="28118" y="36683"/>
                    <a:pt x="28064" y="36516"/>
                    <a:pt x="28061" y="36516"/>
                  </a:cubicBezTo>
                  <a:cubicBezTo>
                    <a:pt x="28054" y="36371"/>
                    <a:pt x="28094" y="36320"/>
                    <a:pt x="28182" y="36264"/>
                  </a:cubicBezTo>
                  <a:cubicBezTo>
                    <a:pt x="28347" y="36159"/>
                    <a:pt x="28635" y="36094"/>
                    <a:pt x="29044" y="36094"/>
                  </a:cubicBezTo>
                  <a:cubicBezTo>
                    <a:pt x="30146" y="36094"/>
                    <a:pt x="32127" y="36569"/>
                    <a:pt x="34930" y="38029"/>
                  </a:cubicBezTo>
                  <a:cubicBezTo>
                    <a:pt x="37973" y="39613"/>
                    <a:pt x="40195" y="39924"/>
                    <a:pt x="41471" y="39924"/>
                  </a:cubicBezTo>
                  <a:cubicBezTo>
                    <a:pt x="42251" y="39924"/>
                    <a:pt x="42678" y="39807"/>
                    <a:pt x="42722" y="39794"/>
                  </a:cubicBezTo>
                  <a:cubicBezTo>
                    <a:pt x="42786" y="39777"/>
                    <a:pt x="42846" y="39749"/>
                    <a:pt x="42902" y="39712"/>
                  </a:cubicBezTo>
                  <a:cubicBezTo>
                    <a:pt x="45688" y="37882"/>
                    <a:pt x="47214" y="33875"/>
                    <a:pt x="47277" y="33704"/>
                  </a:cubicBezTo>
                  <a:cubicBezTo>
                    <a:pt x="47367" y="33462"/>
                    <a:pt x="47309" y="33189"/>
                    <a:pt x="47128" y="33005"/>
                  </a:cubicBezTo>
                  <a:cubicBezTo>
                    <a:pt x="47001" y="32876"/>
                    <a:pt x="46829" y="32806"/>
                    <a:pt x="46654" y="32806"/>
                  </a:cubicBezTo>
                  <a:cubicBezTo>
                    <a:pt x="46579" y="32806"/>
                    <a:pt x="46504" y="32819"/>
                    <a:pt x="46431" y="32845"/>
                  </a:cubicBezTo>
                  <a:cubicBezTo>
                    <a:pt x="44902" y="33391"/>
                    <a:pt x="43013" y="33606"/>
                    <a:pt x="41099" y="33606"/>
                  </a:cubicBezTo>
                  <a:cubicBezTo>
                    <a:pt x="37499" y="33606"/>
                    <a:pt x="33807" y="32847"/>
                    <a:pt x="32243" y="32102"/>
                  </a:cubicBezTo>
                  <a:cubicBezTo>
                    <a:pt x="31837" y="31910"/>
                    <a:pt x="31714" y="31786"/>
                    <a:pt x="31705" y="31786"/>
                  </a:cubicBezTo>
                  <a:cubicBezTo>
                    <a:pt x="31705" y="31786"/>
                    <a:pt x="31705" y="31786"/>
                    <a:pt x="31705" y="31786"/>
                  </a:cubicBezTo>
                  <a:cubicBezTo>
                    <a:pt x="31686" y="31732"/>
                    <a:pt x="31689" y="31710"/>
                    <a:pt x="31694" y="31709"/>
                  </a:cubicBezTo>
                  <a:cubicBezTo>
                    <a:pt x="31856" y="31538"/>
                    <a:pt x="32338" y="31406"/>
                    <a:pt x="33154" y="31406"/>
                  </a:cubicBezTo>
                  <a:cubicBezTo>
                    <a:pt x="34233" y="31406"/>
                    <a:pt x="35895" y="31636"/>
                    <a:pt x="38181" y="32312"/>
                  </a:cubicBezTo>
                  <a:cubicBezTo>
                    <a:pt x="39703" y="32761"/>
                    <a:pt x="41164" y="32921"/>
                    <a:pt x="42473" y="32921"/>
                  </a:cubicBezTo>
                  <a:cubicBezTo>
                    <a:pt x="45616" y="32921"/>
                    <a:pt x="47885" y="31999"/>
                    <a:pt x="48017" y="31944"/>
                  </a:cubicBezTo>
                  <a:cubicBezTo>
                    <a:pt x="48376" y="31796"/>
                    <a:pt x="48533" y="31373"/>
                    <a:pt x="48356" y="31028"/>
                  </a:cubicBezTo>
                  <a:cubicBezTo>
                    <a:pt x="47425" y="29204"/>
                    <a:pt x="48736" y="24427"/>
                    <a:pt x="49320" y="22739"/>
                  </a:cubicBezTo>
                  <a:cubicBezTo>
                    <a:pt x="49435" y="22405"/>
                    <a:pt x="49268" y="22040"/>
                    <a:pt x="48940" y="21906"/>
                  </a:cubicBezTo>
                  <a:cubicBezTo>
                    <a:pt x="50327" y="21061"/>
                    <a:pt x="50841" y="20101"/>
                    <a:pt x="50878" y="20027"/>
                  </a:cubicBezTo>
                  <a:cubicBezTo>
                    <a:pt x="50924" y="19937"/>
                    <a:pt x="50950" y="19837"/>
                    <a:pt x="50952" y="19735"/>
                  </a:cubicBezTo>
                  <a:cubicBezTo>
                    <a:pt x="50956" y="19572"/>
                    <a:pt x="50922" y="18041"/>
                    <a:pt x="48906" y="14692"/>
                  </a:cubicBezTo>
                  <a:cubicBezTo>
                    <a:pt x="47111" y="11712"/>
                    <a:pt x="49281" y="3274"/>
                    <a:pt x="49303" y="3189"/>
                  </a:cubicBezTo>
                  <a:cubicBezTo>
                    <a:pt x="49409" y="2789"/>
                    <a:pt x="49129" y="2392"/>
                    <a:pt x="48718" y="2357"/>
                  </a:cubicBezTo>
                  <a:cubicBezTo>
                    <a:pt x="48673" y="2353"/>
                    <a:pt x="44163" y="1948"/>
                    <a:pt x="41882" y="1016"/>
                  </a:cubicBezTo>
                  <a:cubicBezTo>
                    <a:pt x="41167" y="724"/>
                    <a:pt x="40454" y="578"/>
                    <a:pt x="39782" y="578"/>
                  </a:cubicBezTo>
                  <a:cubicBezTo>
                    <a:pt x="39033" y="578"/>
                    <a:pt x="38336" y="759"/>
                    <a:pt x="37747" y="1119"/>
                  </a:cubicBezTo>
                  <a:cubicBezTo>
                    <a:pt x="36981" y="1587"/>
                    <a:pt x="36031" y="2574"/>
                    <a:pt x="35854" y="4626"/>
                  </a:cubicBezTo>
                  <a:cubicBezTo>
                    <a:pt x="35685" y="6573"/>
                    <a:pt x="34418" y="8689"/>
                    <a:pt x="32969" y="9444"/>
                  </a:cubicBezTo>
                  <a:cubicBezTo>
                    <a:pt x="32614" y="9628"/>
                    <a:pt x="32277" y="9720"/>
                    <a:pt x="31952" y="9720"/>
                  </a:cubicBezTo>
                  <a:cubicBezTo>
                    <a:pt x="31641" y="9720"/>
                    <a:pt x="31342" y="9636"/>
                    <a:pt x="31050" y="9467"/>
                  </a:cubicBezTo>
                  <a:cubicBezTo>
                    <a:pt x="30926" y="9394"/>
                    <a:pt x="30863" y="9297"/>
                    <a:pt x="30835" y="9131"/>
                  </a:cubicBezTo>
                  <a:cubicBezTo>
                    <a:pt x="30579" y="7544"/>
                    <a:pt x="33670" y="3359"/>
                    <a:pt x="35677" y="1094"/>
                  </a:cubicBezTo>
                  <a:cubicBezTo>
                    <a:pt x="35894" y="850"/>
                    <a:pt x="35893" y="486"/>
                    <a:pt x="35675" y="230"/>
                  </a:cubicBezTo>
                  <a:cubicBezTo>
                    <a:pt x="35546" y="79"/>
                    <a:pt x="35359" y="0"/>
                    <a:pt x="3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4"/>
          <p:cNvSpPr txBox="1">
            <a:spLocks noGrp="1"/>
          </p:cNvSpPr>
          <p:nvPr>
            <p:ph type="ctrTitle"/>
          </p:nvPr>
        </p:nvSpPr>
        <p:spPr>
          <a:xfrm>
            <a:off x="863325" y="121995"/>
            <a:ext cx="7290300"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T</a:t>
            </a:r>
            <a:r>
              <a:rPr lang="en" dirty="0"/>
              <a:t>he adults in our class</a:t>
            </a:r>
            <a:endParaRPr dirty="0"/>
          </a:p>
        </p:txBody>
      </p:sp>
      <p:sp>
        <p:nvSpPr>
          <p:cNvPr id="595" name="Google Shape;595;p24"/>
          <p:cNvSpPr txBox="1"/>
          <p:nvPr/>
        </p:nvSpPr>
        <p:spPr>
          <a:xfrm>
            <a:off x="939525" y="4305370"/>
            <a:ext cx="54786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dirty="0">
                <a:solidFill>
                  <a:schemeClr val="dk1"/>
                </a:solidFill>
                <a:latin typeface="Comfortaa"/>
                <a:ea typeface="Comfortaa"/>
                <a:cs typeface="Comfortaa"/>
                <a:sym typeface="Comfortaa"/>
              </a:rPr>
              <a:t>.</a:t>
            </a:r>
            <a:endParaRPr sz="800" dirty="0">
              <a:solidFill>
                <a:schemeClr val="dk1"/>
              </a:solidFill>
              <a:latin typeface="Comfortaa"/>
              <a:ea typeface="Comfortaa"/>
              <a:cs typeface="Comfortaa"/>
              <a:sym typeface="Comfortaa"/>
            </a:endParaRPr>
          </a:p>
        </p:txBody>
      </p:sp>
      <p:pic>
        <p:nvPicPr>
          <p:cNvPr id="5" name="Picture 4">
            <a:extLst>
              <a:ext uri="{FF2B5EF4-FFF2-40B4-BE49-F238E27FC236}">
                <a16:creationId xmlns:a16="http://schemas.microsoft.com/office/drawing/2014/main" id="{999F75D8-1F0B-4E7A-BCA2-B918D0CDC2C9}"/>
              </a:ext>
            </a:extLst>
          </p:cNvPr>
          <p:cNvPicPr/>
          <p:nvPr/>
        </p:nvPicPr>
        <p:blipFill>
          <a:blip r:embed="rId3"/>
          <a:stretch>
            <a:fillRect/>
          </a:stretch>
        </p:blipFill>
        <p:spPr>
          <a:xfrm>
            <a:off x="419129" y="837946"/>
            <a:ext cx="1610563" cy="1567267"/>
          </a:xfrm>
          <a:prstGeom prst="rect">
            <a:avLst/>
          </a:prstGeom>
          <a:noFill/>
          <a:ln w="38103" cmpd="dbl">
            <a:solidFill>
              <a:srgbClr val="000000"/>
            </a:solidFill>
            <a:prstDash val="solid"/>
          </a:ln>
        </p:spPr>
      </p:pic>
      <p:pic>
        <p:nvPicPr>
          <p:cNvPr id="6" name="Picture 5">
            <a:extLst>
              <a:ext uri="{FF2B5EF4-FFF2-40B4-BE49-F238E27FC236}">
                <a16:creationId xmlns:a16="http://schemas.microsoft.com/office/drawing/2014/main" id="{CE253873-B8D3-48BB-B16C-ACC604CDED19}"/>
              </a:ext>
            </a:extLst>
          </p:cNvPr>
          <p:cNvPicPr/>
          <p:nvPr/>
        </p:nvPicPr>
        <p:blipFill>
          <a:blip r:embed="rId4"/>
          <a:stretch>
            <a:fillRect/>
          </a:stretch>
        </p:blipFill>
        <p:spPr>
          <a:xfrm>
            <a:off x="3792016" y="938253"/>
            <a:ext cx="1107585" cy="1477703"/>
          </a:xfrm>
          <a:prstGeom prst="rect">
            <a:avLst/>
          </a:prstGeom>
          <a:noFill/>
          <a:ln w="38103" cmpd="dbl">
            <a:solidFill>
              <a:srgbClr val="000000"/>
            </a:solidFill>
            <a:prstDash val="solid"/>
          </a:ln>
        </p:spPr>
      </p:pic>
      <p:pic>
        <p:nvPicPr>
          <p:cNvPr id="7" name="Picture 6">
            <a:extLst>
              <a:ext uri="{FF2B5EF4-FFF2-40B4-BE49-F238E27FC236}">
                <a16:creationId xmlns:a16="http://schemas.microsoft.com/office/drawing/2014/main" id="{66FB3DFE-BA21-4B00-A791-23CC308C46AF}"/>
              </a:ext>
            </a:extLst>
          </p:cNvPr>
          <p:cNvPicPr/>
          <p:nvPr/>
        </p:nvPicPr>
        <p:blipFill>
          <a:blip r:embed="rId5"/>
          <a:stretch>
            <a:fillRect/>
          </a:stretch>
        </p:blipFill>
        <p:spPr>
          <a:xfrm>
            <a:off x="7371005" y="927510"/>
            <a:ext cx="990211" cy="1477703"/>
          </a:xfrm>
          <a:prstGeom prst="rect">
            <a:avLst/>
          </a:prstGeom>
          <a:noFill/>
          <a:ln w="38103" cmpd="dbl">
            <a:solidFill>
              <a:srgbClr val="000000"/>
            </a:solidFill>
            <a:prstDash val="solid"/>
          </a:ln>
        </p:spPr>
      </p:pic>
      <p:pic>
        <p:nvPicPr>
          <p:cNvPr id="8" name="Picture 7">
            <a:extLst>
              <a:ext uri="{FF2B5EF4-FFF2-40B4-BE49-F238E27FC236}">
                <a16:creationId xmlns:a16="http://schemas.microsoft.com/office/drawing/2014/main" id="{AE436CA7-7BAD-49E7-93CC-964604A1CC1A}"/>
              </a:ext>
            </a:extLst>
          </p:cNvPr>
          <p:cNvPicPr/>
          <p:nvPr/>
        </p:nvPicPr>
        <p:blipFill>
          <a:blip r:embed="rId6"/>
          <a:stretch>
            <a:fillRect/>
          </a:stretch>
        </p:blipFill>
        <p:spPr>
          <a:xfrm>
            <a:off x="444419" y="2777282"/>
            <a:ext cx="990211" cy="1728037"/>
          </a:xfrm>
          <a:prstGeom prst="rect">
            <a:avLst/>
          </a:prstGeom>
          <a:noFill/>
          <a:ln w="38103" cmpd="dbl">
            <a:solidFill>
              <a:srgbClr val="000000"/>
            </a:solidFill>
            <a:prstDash val="solid"/>
          </a:ln>
        </p:spPr>
      </p:pic>
      <p:pic>
        <p:nvPicPr>
          <p:cNvPr id="9" name="Picture 8">
            <a:extLst>
              <a:ext uri="{FF2B5EF4-FFF2-40B4-BE49-F238E27FC236}">
                <a16:creationId xmlns:a16="http://schemas.microsoft.com/office/drawing/2014/main" id="{F09F609F-1DF5-4465-A057-E2227ED9CCD4}"/>
              </a:ext>
            </a:extLst>
          </p:cNvPr>
          <p:cNvPicPr/>
          <p:nvPr/>
        </p:nvPicPr>
        <p:blipFill>
          <a:blip r:embed="rId7"/>
          <a:stretch>
            <a:fillRect/>
          </a:stretch>
        </p:blipFill>
        <p:spPr>
          <a:xfrm>
            <a:off x="3913147" y="3103418"/>
            <a:ext cx="1190653" cy="1348113"/>
          </a:xfrm>
          <a:prstGeom prst="rect">
            <a:avLst/>
          </a:prstGeom>
          <a:noFill/>
          <a:ln w="38103" cmpd="dbl">
            <a:solidFill>
              <a:srgbClr val="000000"/>
            </a:solidFill>
            <a:prstDash val="solid"/>
          </a:ln>
        </p:spPr>
      </p:pic>
      <p:pic>
        <p:nvPicPr>
          <p:cNvPr id="10" name="Picture 9">
            <a:extLst>
              <a:ext uri="{FF2B5EF4-FFF2-40B4-BE49-F238E27FC236}">
                <a16:creationId xmlns:a16="http://schemas.microsoft.com/office/drawing/2014/main" id="{C7A14799-F62F-46B7-9FB4-46CCB5CB9DFC}"/>
              </a:ext>
            </a:extLst>
          </p:cNvPr>
          <p:cNvPicPr/>
          <p:nvPr/>
        </p:nvPicPr>
        <p:blipFill>
          <a:blip r:embed="rId8"/>
          <a:stretch>
            <a:fillRect/>
          </a:stretch>
        </p:blipFill>
        <p:spPr>
          <a:xfrm>
            <a:off x="7371004" y="3103418"/>
            <a:ext cx="1066414" cy="1348113"/>
          </a:xfrm>
          <a:prstGeom prst="rect">
            <a:avLst/>
          </a:prstGeom>
          <a:noFill/>
          <a:ln w="38103" cmpd="dbl">
            <a:solidFill>
              <a:srgbClr val="000000"/>
            </a:solidFill>
            <a:prstDash val="solid"/>
          </a:ln>
        </p:spPr>
      </p:pic>
      <p:sp>
        <p:nvSpPr>
          <p:cNvPr id="2" name="TextBox 1">
            <a:extLst>
              <a:ext uri="{FF2B5EF4-FFF2-40B4-BE49-F238E27FC236}">
                <a16:creationId xmlns:a16="http://schemas.microsoft.com/office/drawing/2014/main" id="{7788F695-DACC-4FD0-BBDF-E467DFCA977E}"/>
              </a:ext>
            </a:extLst>
          </p:cNvPr>
          <p:cNvSpPr txBox="1"/>
          <p:nvPr/>
        </p:nvSpPr>
        <p:spPr>
          <a:xfrm>
            <a:off x="2100659" y="810474"/>
            <a:ext cx="1399308" cy="738664"/>
          </a:xfrm>
          <a:prstGeom prst="rect">
            <a:avLst/>
          </a:prstGeom>
          <a:noFill/>
        </p:spPr>
        <p:txBody>
          <a:bodyPr wrap="square" rtlCol="0">
            <a:spAutoFit/>
          </a:bodyPr>
          <a:lstStyle/>
          <a:p>
            <a:r>
              <a:rPr lang="en-GB" dirty="0">
                <a:latin typeface="Comfortaa" panose="020B0604020202020204" charset="0"/>
              </a:rPr>
              <a:t>Mrs Griffiths</a:t>
            </a:r>
          </a:p>
          <a:p>
            <a:r>
              <a:rPr lang="en-GB" dirty="0">
                <a:latin typeface="Comfortaa" panose="020B0604020202020204" charset="0"/>
              </a:rPr>
              <a:t>EYFS Lead and teacher</a:t>
            </a:r>
          </a:p>
        </p:txBody>
      </p:sp>
      <p:sp>
        <p:nvSpPr>
          <p:cNvPr id="3" name="TextBox 2">
            <a:extLst>
              <a:ext uri="{FF2B5EF4-FFF2-40B4-BE49-F238E27FC236}">
                <a16:creationId xmlns:a16="http://schemas.microsoft.com/office/drawing/2014/main" id="{726499B2-BC5E-4059-8376-E6E077AEAC18}"/>
              </a:ext>
            </a:extLst>
          </p:cNvPr>
          <p:cNvSpPr txBox="1"/>
          <p:nvPr/>
        </p:nvSpPr>
        <p:spPr>
          <a:xfrm>
            <a:off x="5004324" y="821219"/>
            <a:ext cx="1399308" cy="954107"/>
          </a:xfrm>
          <a:prstGeom prst="rect">
            <a:avLst/>
          </a:prstGeom>
          <a:noFill/>
        </p:spPr>
        <p:txBody>
          <a:bodyPr wrap="square" rtlCol="0">
            <a:spAutoFit/>
          </a:bodyPr>
          <a:lstStyle/>
          <a:p>
            <a:r>
              <a:rPr lang="en-GB" dirty="0">
                <a:latin typeface="Comfortaa" panose="020B0604020202020204" charset="0"/>
              </a:rPr>
              <a:t>Miss Morse</a:t>
            </a:r>
          </a:p>
          <a:p>
            <a:r>
              <a:rPr lang="en-GB" dirty="0">
                <a:latin typeface="Comfortaa" panose="020B0604020202020204" charset="0"/>
              </a:rPr>
              <a:t>EYFS Teaching Assistant</a:t>
            </a:r>
          </a:p>
        </p:txBody>
      </p:sp>
      <p:sp>
        <p:nvSpPr>
          <p:cNvPr id="4" name="TextBox 3">
            <a:extLst>
              <a:ext uri="{FF2B5EF4-FFF2-40B4-BE49-F238E27FC236}">
                <a16:creationId xmlns:a16="http://schemas.microsoft.com/office/drawing/2014/main" id="{9966F8A5-9C35-4E3D-B399-B48E3C5A8061}"/>
              </a:ext>
            </a:extLst>
          </p:cNvPr>
          <p:cNvSpPr txBox="1"/>
          <p:nvPr/>
        </p:nvSpPr>
        <p:spPr>
          <a:xfrm>
            <a:off x="5971696" y="1609187"/>
            <a:ext cx="1399308" cy="954107"/>
          </a:xfrm>
          <a:prstGeom prst="rect">
            <a:avLst/>
          </a:prstGeom>
          <a:noFill/>
        </p:spPr>
        <p:txBody>
          <a:bodyPr wrap="square" rtlCol="0">
            <a:spAutoFit/>
          </a:bodyPr>
          <a:lstStyle/>
          <a:p>
            <a:r>
              <a:rPr lang="en-GB" dirty="0">
                <a:latin typeface="Comfortaa" panose="020B0604020202020204" charset="0"/>
              </a:rPr>
              <a:t>Miss Lana EYFS Teaching Assistant</a:t>
            </a:r>
          </a:p>
        </p:txBody>
      </p:sp>
      <p:sp>
        <p:nvSpPr>
          <p:cNvPr id="11" name="TextBox 10">
            <a:extLst>
              <a:ext uri="{FF2B5EF4-FFF2-40B4-BE49-F238E27FC236}">
                <a16:creationId xmlns:a16="http://schemas.microsoft.com/office/drawing/2014/main" id="{6A4A9D96-ECAD-430F-BDB2-BEA1FCAC6C48}"/>
              </a:ext>
            </a:extLst>
          </p:cNvPr>
          <p:cNvSpPr txBox="1"/>
          <p:nvPr/>
        </p:nvSpPr>
        <p:spPr>
          <a:xfrm>
            <a:off x="1517074" y="2717558"/>
            <a:ext cx="1399308" cy="954107"/>
          </a:xfrm>
          <a:prstGeom prst="rect">
            <a:avLst/>
          </a:prstGeom>
          <a:noFill/>
        </p:spPr>
        <p:txBody>
          <a:bodyPr wrap="square" rtlCol="0">
            <a:spAutoFit/>
          </a:bodyPr>
          <a:lstStyle/>
          <a:p>
            <a:r>
              <a:rPr lang="en-GB" dirty="0">
                <a:latin typeface="Comfortaa" panose="020B0604020202020204" charset="0"/>
              </a:rPr>
              <a:t>Mrs Allen</a:t>
            </a:r>
          </a:p>
          <a:p>
            <a:r>
              <a:rPr lang="en-GB" dirty="0">
                <a:latin typeface="Comfortaa" panose="020B0604020202020204" charset="0"/>
              </a:rPr>
              <a:t>EYFS Preschool Lead</a:t>
            </a:r>
          </a:p>
        </p:txBody>
      </p:sp>
      <p:sp>
        <p:nvSpPr>
          <p:cNvPr id="13" name="TextBox 12">
            <a:extLst>
              <a:ext uri="{FF2B5EF4-FFF2-40B4-BE49-F238E27FC236}">
                <a16:creationId xmlns:a16="http://schemas.microsoft.com/office/drawing/2014/main" id="{BAB55947-229F-4F86-B7E5-57E80709914E}"/>
              </a:ext>
            </a:extLst>
          </p:cNvPr>
          <p:cNvSpPr txBox="1"/>
          <p:nvPr/>
        </p:nvSpPr>
        <p:spPr>
          <a:xfrm>
            <a:off x="2800313" y="3374704"/>
            <a:ext cx="1399308" cy="1169551"/>
          </a:xfrm>
          <a:prstGeom prst="rect">
            <a:avLst/>
          </a:prstGeom>
          <a:noFill/>
        </p:spPr>
        <p:txBody>
          <a:bodyPr wrap="square" rtlCol="0">
            <a:spAutoFit/>
          </a:bodyPr>
          <a:lstStyle/>
          <a:p>
            <a:r>
              <a:rPr lang="en-GB" dirty="0">
                <a:latin typeface="Comfortaa" panose="020B0604020202020204" charset="0"/>
              </a:rPr>
              <a:t>Mrs Hart </a:t>
            </a:r>
          </a:p>
          <a:p>
            <a:r>
              <a:rPr lang="en-GB" dirty="0">
                <a:latin typeface="Comfortaa" panose="020B0604020202020204" charset="0"/>
              </a:rPr>
              <a:t>EYFS Preschool Teaching Assistant</a:t>
            </a:r>
          </a:p>
        </p:txBody>
      </p:sp>
      <p:sp>
        <p:nvSpPr>
          <p:cNvPr id="15" name="TextBox 14">
            <a:extLst>
              <a:ext uri="{FF2B5EF4-FFF2-40B4-BE49-F238E27FC236}">
                <a16:creationId xmlns:a16="http://schemas.microsoft.com/office/drawing/2014/main" id="{7F967A3D-C509-4FF4-AA3B-81BBBC5D8B66}"/>
              </a:ext>
            </a:extLst>
          </p:cNvPr>
          <p:cNvSpPr txBox="1"/>
          <p:nvPr/>
        </p:nvSpPr>
        <p:spPr>
          <a:xfrm>
            <a:off x="5971696" y="3577449"/>
            <a:ext cx="1399308" cy="954107"/>
          </a:xfrm>
          <a:prstGeom prst="rect">
            <a:avLst/>
          </a:prstGeom>
          <a:noFill/>
        </p:spPr>
        <p:txBody>
          <a:bodyPr wrap="square" rtlCol="0">
            <a:spAutoFit/>
          </a:bodyPr>
          <a:lstStyle/>
          <a:p>
            <a:r>
              <a:rPr lang="en-GB" dirty="0">
                <a:latin typeface="Comfortaa" panose="020B0604020202020204" charset="0"/>
              </a:rPr>
              <a:t>Mrs Davis EYFS Teaching Assistant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ctrTitle" idx="5"/>
          </p:nvPr>
        </p:nvSpPr>
        <p:spPr>
          <a:xfrm>
            <a:off x="231804" y="-40850"/>
            <a:ext cx="85206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welcome</a:t>
            </a:r>
            <a:endParaRPr dirty="0"/>
          </a:p>
        </p:txBody>
      </p:sp>
      <p:sp>
        <p:nvSpPr>
          <p:cNvPr id="601" name="Google Shape;601;p25"/>
          <p:cNvSpPr/>
          <p:nvPr/>
        </p:nvSpPr>
        <p:spPr>
          <a:xfrm>
            <a:off x="2794848" y="163243"/>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pic>
        <p:nvPicPr>
          <p:cNvPr id="28" name="Picture 27">
            <a:extLst>
              <a:ext uri="{FF2B5EF4-FFF2-40B4-BE49-F238E27FC236}">
                <a16:creationId xmlns:a16="http://schemas.microsoft.com/office/drawing/2014/main" id="{9608F9BD-81DB-4A66-9B29-DF3A0DFBA2F5}"/>
              </a:ext>
            </a:extLst>
          </p:cNvPr>
          <p:cNvPicPr/>
          <p:nvPr/>
        </p:nvPicPr>
        <p:blipFill>
          <a:blip r:embed="rId3"/>
          <a:srcRect/>
          <a:stretch>
            <a:fillRect/>
          </a:stretch>
        </p:blipFill>
        <p:spPr>
          <a:xfrm>
            <a:off x="231804" y="69841"/>
            <a:ext cx="1255508" cy="1268268"/>
          </a:xfrm>
          <a:prstGeom prst="rect">
            <a:avLst/>
          </a:prstGeom>
          <a:noFill/>
          <a:ln>
            <a:noFill/>
            <a:prstDash/>
          </a:ln>
        </p:spPr>
      </p:pic>
      <p:sp>
        <p:nvSpPr>
          <p:cNvPr id="46" name="TextBox 45">
            <a:extLst>
              <a:ext uri="{FF2B5EF4-FFF2-40B4-BE49-F238E27FC236}">
                <a16:creationId xmlns:a16="http://schemas.microsoft.com/office/drawing/2014/main" id="{03CA706A-8DF3-4BD9-9569-B93E47E56876}"/>
              </a:ext>
            </a:extLst>
          </p:cNvPr>
          <p:cNvSpPr txBox="1"/>
          <p:nvPr/>
        </p:nvSpPr>
        <p:spPr>
          <a:xfrm>
            <a:off x="308004" y="2785909"/>
            <a:ext cx="8835996" cy="1927579"/>
          </a:xfrm>
          <a:prstGeom prst="rect">
            <a:avLst/>
          </a:prstGeom>
          <a:noFill/>
        </p:spPr>
        <p:txBody>
          <a:bodyPr wrap="square">
            <a:spAutoFit/>
          </a:bodyPr>
          <a:lstStyle/>
          <a:p>
            <a:pPr algn="ctr">
              <a:lnSpc>
                <a:spcPct val="105000"/>
              </a:lnSpc>
              <a:spcAft>
                <a:spcPts val="800"/>
              </a:spcAft>
            </a:pPr>
            <a:r>
              <a:rPr lang="en-GB" sz="1800" b="1" u="sng">
                <a:effectLst/>
                <a:latin typeface="Comic Sans MS" panose="030F0702030302020204" pitchFamily="66" charset="0"/>
                <a:ea typeface="Calibri" panose="020F0502020204030204" pitchFamily="34" charset="0"/>
                <a:cs typeface="Times New Roman" panose="02020603050405020304" pitchFamily="18" charset="0"/>
              </a:rPr>
              <a:t>Staffing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a:effectLst/>
                <a:latin typeface="Comic Sans MS" panose="030F0702030302020204" pitchFamily="66" charset="0"/>
                <a:ea typeface="Calibri" panose="020F0502020204030204" pitchFamily="34" charset="0"/>
                <a:cs typeface="Times New Roman" panose="02020603050405020304" pitchFamily="18" charset="0"/>
              </a:rPr>
              <a:t>I am Mrs Griffiths, the full time teacher in our Foundation Unit and I am supported by Miss Morse- Monday to Fridays all day, Miss Minkeviciute  Monday to Friday mornings and Mrs Davis Monday to Friday afternoons. On Friday afternoons, I have leadership and planning time, this is when Miss Orpwood covers.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139B29C-D9DE-49DA-8979-874A6185FDA6}"/>
              </a:ext>
            </a:extLst>
          </p:cNvPr>
          <p:cNvPicPr/>
          <p:nvPr/>
        </p:nvPicPr>
        <p:blipFill>
          <a:blip r:embed="rId4"/>
          <a:stretch>
            <a:fillRect/>
          </a:stretch>
        </p:blipFill>
        <p:spPr>
          <a:xfrm>
            <a:off x="3766718" y="1062144"/>
            <a:ext cx="1610563" cy="1567267"/>
          </a:xfrm>
          <a:prstGeom prst="rect">
            <a:avLst/>
          </a:prstGeom>
          <a:noFill/>
          <a:ln w="38103" cmpd="dbl">
            <a:solidFill>
              <a:srgbClr val="000000"/>
            </a:solidFill>
            <a:prstDash val="solid"/>
          </a:ln>
        </p:spPr>
      </p:pic>
    </p:spTree>
    <p:extLst>
      <p:ext uri="{BB962C8B-B14F-4D97-AF65-F5344CB8AC3E}">
        <p14:creationId xmlns:p14="http://schemas.microsoft.com/office/powerpoint/2010/main" val="229314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ctrTitle" idx="5"/>
          </p:nvPr>
        </p:nvSpPr>
        <p:spPr>
          <a:xfrm>
            <a:off x="231804" y="-40850"/>
            <a:ext cx="85206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welcome</a:t>
            </a:r>
            <a:endParaRPr dirty="0"/>
          </a:p>
        </p:txBody>
      </p:sp>
      <p:sp>
        <p:nvSpPr>
          <p:cNvPr id="601" name="Google Shape;601;p25"/>
          <p:cNvSpPr/>
          <p:nvPr/>
        </p:nvSpPr>
        <p:spPr>
          <a:xfrm>
            <a:off x="2794848" y="163243"/>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pic>
        <p:nvPicPr>
          <p:cNvPr id="28" name="Picture 27">
            <a:extLst>
              <a:ext uri="{FF2B5EF4-FFF2-40B4-BE49-F238E27FC236}">
                <a16:creationId xmlns:a16="http://schemas.microsoft.com/office/drawing/2014/main" id="{9608F9BD-81DB-4A66-9B29-DF3A0DFBA2F5}"/>
              </a:ext>
            </a:extLst>
          </p:cNvPr>
          <p:cNvPicPr/>
          <p:nvPr/>
        </p:nvPicPr>
        <p:blipFill>
          <a:blip r:embed="rId3"/>
          <a:srcRect/>
          <a:stretch>
            <a:fillRect/>
          </a:stretch>
        </p:blipFill>
        <p:spPr>
          <a:xfrm>
            <a:off x="231804" y="69841"/>
            <a:ext cx="1255508" cy="1268268"/>
          </a:xfrm>
          <a:prstGeom prst="rect">
            <a:avLst/>
          </a:prstGeom>
          <a:noFill/>
          <a:ln>
            <a:noFill/>
            <a:prstDash/>
          </a:ln>
        </p:spPr>
      </p:pic>
      <p:sp>
        <p:nvSpPr>
          <p:cNvPr id="46" name="TextBox 45">
            <a:extLst>
              <a:ext uri="{FF2B5EF4-FFF2-40B4-BE49-F238E27FC236}">
                <a16:creationId xmlns:a16="http://schemas.microsoft.com/office/drawing/2014/main" id="{03CA706A-8DF3-4BD9-9569-B93E47E56876}"/>
              </a:ext>
            </a:extLst>
          </p:cNvPr>
          <p:cNvSpPr txBox="1"/>
          <p:nvPr/>
        </p:nvSpPr>
        <p:spPr>
          <a:xfrm>
            <a:off x="231804" y="1338109"/>
            <a:ext cx="8835996" cy="3083986"/>
          </a:xfrm>
          <a:prstGeom prst="rect">
            <a:avLst/>
          </a:prstGeom>
          <a:noFill/>
        </p:spPr>
        <p:txBody>
          <a:bodyPr wrap="square">
            <a:spAutoFit/>
          </a:bodyPr>
          <a:lstStyle/>
          <a:p>
            <a:pPr>
              <a:lnSpc>
                <a:spcPct val="10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Thank you for choosing to send your child to St Mary’s. We hope they are getting excited about starting their next adventure in learning and coming to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Traditionally we offer induction days, but due to certain restrictions this year we are unable to offer this. But we have readjusted our staggered start to ensure all children have plenty of opportunity to feel supported by all adults and get to know us in a friendly and relaxed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You will of course be eager to help make starting school as happy an experience as possible and the following pages are intended to give you some useful information.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This booklet suggests some things you could do at home, many of which are familiar, but there is also a section on how we approach reading and writing in school which you might find useful.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Thanks!          Mrs Griffiths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ctrTitle" idx="5"/>
          </p:nvPr>
        </p:nvSpPr>
        <p:spPr>
          <a:xfrm>
            <a:off x="231804" y="-40850"/>
            <a:ext cx="85206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welcome</a:t>
            </a:r>
            <a:endParaRPr dirty="0"/>
          </a:p>
        </p:txBody>
      </p:sp>
      <p:sp>
        <p:nvSpPr>
          <p:cNvPr id="601" name="Google Shape;601;p25"/>
          <p:cNvSpPr/>
          <p:nvPr/>
        </p:nvSpPr>
        <p:spPr>
          <a:xfrm>
            <a:off x="2794848" y="163243"/>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pic>
        <p:nvPicPr>
          <p:cNvPr id="28" name="Picture 27">
            <a:extLst>
              <a:ext uri="{FF2B5EF4-FFF2-40B4-BE49-F238E27FC236}">
                <a16:creationId xmlns:a16="http://schemas.microsoft.com/office/drawing/2014/main" id="{9608F9BD-81DB-4A66-9B29-DF3A0DFBA2F5}"/>
              </a:ext>
            </a:extLst>
          </p:cNvPr>
          <p:cNvPicPr/>
          <p:nvPr/>
        </p:nvPicPr>
        <p:blipFill>
          <a:blip r:embed="rId3"/>
          <a:srcRect/>
          <a:stretch>
            <a:fillRect/>
          </a:stretch>
        </p:blipFill>
        <p:spPr>
          <a:xfrm>
            <a:off x="231804" y="69841"/>
            <a:ext cx="1255508" cy="1268268"/>
          </a:xfrm>
          <a:prstGeom prst="rect">
            <a:avLst/>
          </a:prstGeom>
          <a:noFill/>
          <a:ln>
            <a:noFill/>
            <a:prstDash/>
          </a:ln>
        </p:spPr>
      </p:pic>
      <p:sp>
        <p:nvSpPr>
          <p:cNvPr id="7" name="TextBox 6">
            <a:extLst>
              <a:ext uri="{FF2B5EF4-FFF2-40B4-BE49-F238E27FC236}">
                <a16:creationId xmlns:a16="http://schemas.microsoft.com/office/drawing/2014/main" id="{5C256FC4-ED44-48F3-A1A0-D6628864600F}"/>
              </a:ext>
            </a:extLst>
          </p:cNvPr>
          <p:cNvSpPr txBox="1"/>
          <p:nvPr/>
        </p:nvSpPr>
        <p:spPr>
          <a:xfrm>
            <a:off x="72736" y="1220856"/>
            <a:ext cx="8998527" cy="3310202"/>
          </a:xfrm>
          <a:prstGeom prst="rect">
            <a:avLst/>
          </a:prstGeom>
          <a:noFill/>
        </p:spPr>
        <p:txBody>
          <a:bodyPr wrap="square">
            <a:spAutoFit/>
          </a:bodyPr>
          <a:lstStyle/>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The Reception children follow the Early Years Foundation Stage Curriculum and all Reception children will be assessed on entry, known as a Baseline, this is done informally and within the first three weeks of starting school. Children in our class learn alongside the preschool children, where they shape and lead their own learning and we support and extend their learning through their play. Reception have discrete adult led sessions for phonics and maths.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Children have access to both inside and learning environments which help to support and enhance learning.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As part of the Early Adopters of the new curriculum, our children will cover key areas of learning:-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Prime areas—Communication and Language,  Personal, Social, Emotional</a:t>
            </a:r>
            <a:r>
              <a:rPr lang="en-GB" dirty="0">
                <a:latin typeface="Comic Sans MS" panose="030F0702030302020204" pitchFamily="66" charset="0"/>
                <a:ea typeface="Calibri" panose="020F0502020204030204" pitchFamily="34" charset="0"/>
                <a:cs typeface="Times New Roman" panose="02020603050405020304" pitchFamily="18" charset="0"/>
              </a:rPr>
              <a:t> Development and </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Physical Development</a:t>
            </a:r>
            <a:r>
              <a:rPr lang="en-GB" dirty="0">
                <a:latin typeface="Comic Sans MS" panose="030F0702030302020204" pitchFamily="66"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Specific areas – Literacy, Mathematics, Understanding the World, Expressive Arts and Design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The children will be continually assessed in these 7 areas throughout their reception year and evidence is collected in their Learning Journey.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18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9"/>
        </a:solidFill>
        <a:effectLst/>
      </p:bgPr>
    </p:bg>
    <p:spTree>
      <p:nvGrpSpPr>
        <p:cNvPr id="1" name="Shape 629"/>
        <p:cNvGrpSpPr/>
        <p:nvPr/>
      </p:nvGrpSpPr>
      <p:grpSpPr>
        <a:xfrm>
          <a:off x="0" y="0"/>
          <a:ext cx="0" cy="0"/>
          <a:chOff x="0" y="0"/>
          <a:chExt cx="0" cy="0"/>
        </a:xfrm>
      </p:grpSpPr>
      <p:sp>
        <p:nvSpPr>
          <p:cNvPr id="630" name="Google Shape;630;p26"/>
          <p:cNvSpPr txBox="1">
            <a:spLocks noGrp="1"/>
          </p:cNvSpPr>
          <p:nvPr>
            <p:ph type="subTitle" idx="1"/>
          </p:nvPr>
        </p:nvSpPr>
        <p:spPr>
          <a:xfrm>
            <a:off x="0" y="681784"/>
            <a:ext cx="8871026" cy="792600"/>
          </a:xfrm>
          <a:prstGeom prst="rect">
            <a:avLst/>
          </a:prstGeom>
        </p:spPr>
        <p:txBody>
          <a:bodyPr spcFirstLastPara="1" wrap="square" lIns="91425" tIns="91425" rIns="91425" bIns="91425" anchor="t" anchorCtr="0">
            <a:noAutofit/>
          </a:bodyPr>
          <a:lstStyle/>
          <a:p>
            <a:pPr>
              <a:lnSpc>
                <a:spcPct val="105000"/>
              </a:lnSpc>
              <a:spcAft>
                <a:spcPts val="800"/>
              </a:spcAft>
            </a:pPr>
            <a:r>
              <a:rPr lang="en-GB" sz="1800" b="1" u="sng" dirty="0">
                <a:effectLst/>
                <a:latin typeface="Comic Sans MS" panose="030F0702030302020204" pitchFamily="66" charset="0"/>
                <a:ea typeface="Calibri" panose="020F0502020204030204" pitchFamily="34" charset="0"/>
                <a:cs typeface="Times New Roman" panose="02020603050405020304" pitchFamily="18" charset="0"/>
              </a:rPr>
              <a:t>The school day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b="1" u="sng" dirty="0">
                <a:effectLst/>
                <a:latin typeface="Comic Sans MS" panose="030F0702030302020204" pitchFamily="66" charset="0"/>
                <a:ea typeface="Calibri" panose="020F0502020204030204" pitchFamily="34" charset="0"/>
                <a:cs typeface="Times New Roman" panose="02020603050405020304" pitchFamily="18" charset="0"/>
              </a:rPr>
              <a:t>Morning routine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050" dirty="0">
                <a:effectLst/>
                <a:latin typeface="Comic Sans MS" panose="030F0702030302020204" pitchFamily="66" charset="0"/>
                <a:ea typeface="Calibri" panose="020F0502020204030204" pitchFamily="34" charset="0"/>
                <a:cs typeface="Times New Roman" panose="02020603050405020304" pitchFamily="18" charset="0"/>
              </a:rPr>
              <a:t>Reception come into school through a dedicated side entrance, to the left of the school building. This gate is opened at 8.40am by Mrs Griffiths, who will also be on hand to answer questions. Ordinarily, you are welcome to help your child to settle into their early morning learning activities, however please encourage them to become independent by hanging up their own coats and putting their reading bags into the box on their own.  The side gate is locked at 8.50am, and any late children will then enter through the main reception.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050" b="1" u="sng" dirty="0">
                <a:effectLst/>
                <a:latin typeface="Comic Sans MS" panose="030F0702030302020204" pitchFamily="66" charset="0"/>
                <a:ea typeface="Calibri" panose="020F0502020204030204" pitchFamily="34" charset="0"/>
                <a:cs typeface="Times New Roman" panose="02020603050405020304" pitchFamily="18" charset="0"/>
              </a:rPr>
              <a:t>Morning Learning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050" dirty="0">
                <a:effectLst/>
                <a:latin typeface="Comic Sans MS" panose="030F0702030302020204" pitchFamily="66" charset="0"/>
                <a:ea typeface="Calibri" panose="020F0502020204030204" pitchFamily="34" charset="0"/>
                <a:cs typeface="Times New Roman" panose="02020603050405020304" pitchFamily="18" charset="0"/>
              </a:rPr>
              <a:t>Children are taught phonics (letters and sounds), Literacy and Maths in the mornings. We have daily collective worship every morning, at 9.15am. Morning snacks, ordinarily are found in our self service snack area. However, at the moment we all have snack together. We will serve them a variety of healthy choice snacks around 10.30am (we kindly ask for a small weekly/monthly donation). There is also fresh fruit available daily and milk is made available daily.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050" b="1" u="sng" dirty="0">
                <a:effectLst/>
                <a:latin typeface="Comic Sans MS" panose="030F0702030302020204" pitchFamily="66" charset="0"/>
                <a:ea typeface="Calibri" panose="020F0502020204030204" pitchFamily="34" charset="0"/>
                <a:cs typeface="Times New Roman" panose="02020603050405020304" pitchFamily="18" charset="0"/>
              </a:rPr>
              <a:t>Lunch time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050" dirty="0">
                <a:effectLst/>
                <a:latin typeface="Comic Sans MS" panose="030F0702030302020204" pitchFamily="66" charset="0"/>
                <a:ea typeface="Calibri" panose="020F0502020204030204" pitchFamily="34" charset="0"/>
                <a:cs typeface="Times New Roman" panose="02020603050405020304" pitchFamily="18" charset="0"/>
              </a:rPr>
              <a:t>At 11.45am the children go into the hall for lunch. At the moment there will only be packed lunches available from Chartwells (see attached menu for the first few weeks)Ordinarily, your child may have a hot lunch or bring a packed lunch from home which is in line with our healthy eating policy. This can be decided on a daily basis in the morning. There is currently no cost for school dinners for children in Reception and KS1,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grpSp>
        <p:nvGrpSpPr>
          <p:cNvPr id="631" name="Google Shape;631;p26"/>
          <p:cNvGrpSpPr/>
          <p:nvPr/>
        </p:nvGrpSpPr>
        <p:grpSpPr>
          <a:xfrm>
            <a:off x="7903779" y="0"/>
            <a:ext cx="1118010" cy="945932"/>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6"/>
          <p:cNvSpPr txBox="1">
            <a:spLocks noGrp="1"/>
          </p:cNvSpPr>
          <p:nvPr>
            <p:ph type="ctrTitle"/>
          </p:nvPr>
        </p:nvSpPr>
        <p:spPr>
          <a:xfrm>
            <a:off x="3518249" y="-219298"/>
            <a:ext cx="7290300"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S</a:t>
            </a:r>
            <a:r>
              <a:rPr lang="en" dirty="0"/>
              <a:t>chool timetable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F28CC87-19FF-4A63-A958-8DF7151D52FF}"/>
              </a:ext>
            </a:extLst>
          </p:cNvPr>
          <p:cNvSpPr>
            <a:spLocks noGrp="1"/>
          </p:cNvSpPr>
          <p:nvPr>
            <p:ph type="subTitle" idx="1"/>
          </p:nvPr>
        </p:nvSpPr>
        <p:spPr>
          <a:xfrm>
            <a:off x="424518" y="732900"/>
            <a:ext cx="8351620" cy="792600"/>
          </a:xfrm>
        </p:spPr>
        <p:txBody>
          <a:bodyPr/>
          <a:lstStyle/>
          <a:p>
            <a:pPr>
              <a:lnSpc>
                <a:spcPct val="105000"/>
              </a:lnSpc>
              <a:spcAft>
                <a:spcPts val="800"/>
              </a:spcAft>
            </a:pPr>
            <a:r>
              <a:rPr lang="en-GB" sz="1100" b="1" u="sng" dirty="0">
                <a:effectLst/>
                <a:latin typeface="Comic Sans MS" panose="030F0702030302020204" pitchFamily="66" charset="0"/>
                <a:ea typeface="Calibri" panose="020F0502020204030204" pitchFamily="34" charset="0"/>
                <a:cs typeface="Times New Roman" panose="02020603050405020304" pitchFamily="18" charset="0"/>
              </a:rPr>
              <a:t>Afternoon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During the afternoon, the learning is more creative and primarily follows the interests of the child. This encourages children to become independent and investigative learners. Children will learn about the world in which we live, arts and design, P.E and R.E. Guided reading sessions will begin to take place in the afternoons later in the year. Copies of the yearly learning cycle are available on our school website.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Reception children will also have a reading book and it is expected that your child will read at least 5 times a week at home, this needs to be recorded in their home work diary.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b="1" u="sng" dirty="0">
                <a:effectLst/>
                <a:latin typeface="Comic Sans MS" panose="030F0702030302020204" pitchFamily="66" charset="0"/>
                <a:ea typeface="Calibri" panose="020F0502020204030204" pitchFamily="34" charset="0"/>
                <a:cs typeface="Times New Roman" panose="02020603050405020304" pitchFamily="18" charset="0"/>
              </a:rPr>
              <a:t>End of the day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At the end of the school day, children have a daily story, voted for by the children. This is an opportunity to engage with an enriching reading book which is appropriate to their age and helps to build up story language.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Following the transition weeks, school finishes at 3.00 pm. If possible we encourage parents to park on the promenade to help ease congestion around our school premises at the end of the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E68BD0BE-7132-49DB-9324-188ADABD5FDC}"/>
              </a:ext>
            </a:extLst>
          </p:cNvPr>
          <p:cNvSpPr>
            <a:spLocks noGrp="1"/>
          </p:cNvSpPr>
          <p:nvPr>
            <p:ph type="ctrTitle"/>
          </p:nvPr>
        </p:nvSpPr>
        <p:spPr>
          <a:xfrm>
            <a:off x="3083635" y="0"/>
            <a:ext cx="7290300" cy="732900"/>
          </a:xfrm>
        </p:spPr>
        <p:txBody>
          <a:bodyPr/>
          <a:lstStyle/>
          <a:p>
            <a:r>
              <a:rPr lang="en-GB" dirty="0"/>
              <a:t>S</a:t>
            </a:r>
            <a:r>
              <a:rPr lang="en" dirty="0"/>
              <a:t>chool timetable</a:t>
            </a:r>
            <a:endParaRPr lang="en-GB" dirty="0"/>
          </a:p>
        </p:txBody>
      </p:sp>
      <p:grpSp>
        <p:nvGrpSpPr>
          <p:cNvPr id="4" name="Google Shape;631;p26">
            <a:extLst>
              <a:ext uri="{FF2B5EF4-FFF2-40B4-BE49-F238E27FC236}">
                <a16:creationId xmlns:a16="http://schemas.microsoft.com/office/drawing/2014/main" id="{1E122C74-9A92-4414-8150-11FF2FD95D50}"/>
              </a:ext>
            </a:extLst>
          </p:cNvPr>
          <p:cNvGrpSpPr/>
          <p:nvPr/>
        </p:nvGrpSpPr>
        <p:grpSpPr>
          <a:xfrm>
            <a:off x="283779" y="3439324"/>
            <a:ext cx="1881352" cy="1704175"/>
            <a:chOff x="1339725" y="238075"/>
            <a:chExt cx="2758000" cy="2769525"/>
          </a:xfrm>
        </p:grpSpPr>
        <p:sp>
          <p:nvSpPr>
            <p:cNvPr id="5" name="Google Shape;632;p26">
              <a:extLst>
                <a:ext uri="{FF2B5EF4-FFF2-40B4-BE49-F238E27FC236}">
                  <a16:creationId xmlns:a16="http://schemas.microsoft.com/office/drawing/2014/main" id="{E9B6C067-0212-4D64-8A27-80F03F9C0B1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33;p26">
              <a:extLst>
                <a:ext uri="{FF2B5EF4-FFF2-40B4-BE49-F238E27FC236}">
                  <a16:creationId xmlns:a16="http://schemas.microsoft.com/office/drawing/2014/main" id="{6955487B-904B-4064-8566-EBD0C0C8C09C}"/>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34;p26">
              <a:extLst>
                <a:ext uri="{FF2B5EF4-FFF2-40B4-BE49-F238E27FC236}">
                  <a16:creationId xmlns:a16="http://schemas.microsoft.com/office/drawing/2014/main" id="{D3999357-2295-431A-A936-7B7C71CE9B6A}"/>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5;p26">
              <a:extLst>
                <a:ext uri="{FF2B5EF4-FFF2-40B4-BE49-F238E27FC236}">
                  <a16:creationId xmlns:a16="http://schemas.microsoft.com/office/drawing/2014/main" id="{784A8F96-2070-4F67-9A49-98B28E00562E}"/>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6;p26">
              <a:extLst>
                <a:ext uri="{FF2B5EF4-FFF2-40B4-BE49-F238E27FC236}">
                  <a16:creationId xmlns:a16="http://schemas.microsoft.com/office/drawing/2014/main" id="{71B932DB-BAE3-4098-AA67-9C4F63760A5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7;p26">
              <a:extLst>
                <a:ext uri="{FF2B5EF4-FFF2-40B4-BE49-F238E27FC236}">
                  <a16:creationId xmlns:a16="http://schemas.microsoft.com/office/drawing/2014/main" id="{6541148D-0CAB-4DA3-996E-55E96E4C83A3}"/>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8;p26">
              <a:extLst>
                <a:ext uri="{FF2B5EF4-FFF2-40B4-BE49-F238E27FC236}">
                  <a16:creationId xmlns:a16="http://schemas.microsoft.com/office/drawing/2014/main" id="{B281A19D-95CE-481D-80A7-F84D45665DE6}"/>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9;p26">
              <a:extLst>
                <a:ext uri="{FF2B5EF4-FFF2-40B4-BE49-F238E27FC236}">
                  <a16:creationId xmlns:a16="http://schemas.microsoft.com/office/drawing/2014/main" id="{9202DE6B-D49B-4478-95E4-C47CD23480B1}"/>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0;p26">
              <a:extLst>
                <a:ext uri="{FF2B5EF4-FFF2-40B4-BE49-F238E27FC236}">
                  <a16:creationId xmlns:a16="http://schemas.microsoft.com/office/drawing/2014/main" id="{0B0E95BB-8257-4FC9-9145-3CA9C822EE1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1;p26">
              <a:extLst>
                <a:ext uri="{FF2B5EF4-FFF2-40B4-BE49-F238E27FC236}">
                  <a16:creationId xmlns:a16="http://schemas.microsoft.com/office/drawing/2014/main" id="{3E8A6FE7-0F21-4822-B6E5-4D6FAA398442}"/>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2;p26">
              <a:extLst>
                <a:ext uri="{FF2B5EF4-FFF2-40B4-BE49-F238E27FC236}">
                  <a16:creationId xmlns:a16="http://schemas.microsoft.com/office/drawing/2014/main" id="{38B9729D-FEAF-4F6A-A724-B9F4EC9E71AC}"/>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3;p26">
              <a:extLst>
                <a:ext uri="{FF2B5EF4-FFF2-40B4-BE49-F238E27FC236}">
                  <a16:creationId xmlns:a16="http://schemas.microsoft.com/office/drawing/2014/main" id="{1753EA7B-E811-41DC-B654-A97299D9A6C3}"/>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4;p26">
              <a:extLst>
                <a:ext uri="{FF2B5EF4-FFF2-40B4-BE49-F238E27FC236}">
                  <a16:creationId xmlns:a16="http://schemas.microsoft.com/office/drawing/2014/main" id="{4FD9E665-E981-4BDB-AC58-E1D3328D6284}"/>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5;p26">
              <a:extLst>
                <a:ext uri="{FF2B5EF4-FFF2-40B4-BE49-F238E27FC236}">
                  <a16:creationId xmlns:a16="http://schemas.microsoft.com/office/drawing/2014/main" id="{E295A105-461E-4A5B-97F2-D8A9FD7643C0}"/>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6;p26">
              <a:extLst>
                <a:ext uri="{FF2B5EF4-FFF2-40B4-BE49-F238E27FC236}">
                  <a16:creationId xmlns:a16="http://schemas.microsoft.com/office/drawing/2014/main" id="{528FB5B3-DE15-4B9E-A426-F80AE321C1BF}"/>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7;p26">
              <a:extLst>
                <a:ext uri="{FF2B5EF4-FFF2-40B4-BE49-F238E27FC236}">
                  <a16:creationId xmlns:a16="http://schemas.microsoft.com/office/drawing/2014/main" id="{6E900A0B-BA98-4CF8-830C-62B35CCCC002}"/>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8;p26">
              <a:extLst>
                <a:ext uri="{FF2B5EF4-FFF2-40B4-BE49-F238E27FC236}">
                  <a16:creationId xmlns:a16="http://schemas.microsoft.com/office/drawing/2014/main" id="{9E142AB8-3AE4-4D88-A306-4E5F9310B305}"/>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9;p26">
              <a:extLst>
                <a:ext uri="{FF2B5EF4-FFF2-40B4-BE49-F238E27FC236}">
                  <a16:creationId xmlns:a16="http://schemas.microsoft.com/office/drawing/2014/main" id="{FBECD308-346F-4363-967C-3D4DF00AE61E}"/>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0;p26">
              <a:extLst>
                <a:ext uri="{FF2B5EF4-FFF2-40B4-BE49-F238E27FC236}">
                  <a16:creationId xmlns:a16="http://schemas.microsoft.com/office/drawing/2014/main" id="{272B685A-3C21-4DDA-B766-0E787F57B54C}"/>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1;p26">
              <a:extLst>
                <a:ext uri="{FF2B5EF4-FFF2-40B4-BE49-F238E27FC236}">
                  <a16:creationId xmlns:a16="http://schemas.microsoft.com/office/drawing/2014/main" id="{052F455B-3890-4BBA-B125-16FFFFC5F5D0}"/>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2;p26">
              <a:extLst>
                <a:ext uri="{FF2B5EF4-FFF2-40B4-BE49-F238E27FC236}">
                  <a16:creationId xmlns:a16="http://schemas.microsoft.com/office/drawing/2014/main" id="{ACD30B13-2183-45D8-8814-583054507926}"/>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3;p26">
              <a:extLst>
                <a:ext uri="{FF2B5EF4-FFF2-40B4-BE49-F238E27FC236}">
                  <a16:creationId xmlns:a16="http://schemas.microsoft.com/office/drawing/2014/main" id="{2755D377-ECA0-43C9-9030-2A0FFA4AC884}"/>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4;p26">
              <a:extLst>
                <a:ext uri="{FF2B5EF4-FFF2-40B4-BE49-F238E27FC236}">
                  <a16:creationId xmlns:a16="http://schemas.microsoft.com/office/drawing/2014/main" id="{5671049F-B255-4F06-A6FC-181183118D28}"/>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5;p26">
              <a:extLst>
                <a:ext uri="{FF2B5EF4-FFF2-40B4-BE49-F238E27FC236}">
                  <a16:creationId xmlns:a16="http://schemas.microsoft.com/office/drawing/2014/main" id="{D62641A4-480C-4EDB-86D1-7810E3F6A9E6}"/>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6;p26">
              <a:extLst>
                <a:ext uri="{FF2B5EF4-FFF2-40B4-BE49-F238E27FC236}">
                  <a16:creationId xmlns:a16="http://schemas.microsoft.com/office/drawing/2014/main" id="{A23CCE13-F1A8-486F-BCEA-E7FD3F5E33FB}"/>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57;p26">
              <a:extLst>
                <a:ext uri="{FF2B5EF4-FFF2-40B4-BE49-F238E27FC236}">
                  <a16:creationId xmlns:a16="http://schemas.microsoft.com/office/drawing/2014/main" id="{1B22DB92-DB6D-47AB-BF84-D12FF63A14EC}"/>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58;p26">
              <a:extLst>
                <a:ext uri="{FF2B5EF4-FFF2-40B4-BE49-F238E27FC236}">
                  <a16:creationId xmlns:a16="http://schemas.microsoft.com/office/drawing/2014/main" id="{17F086DC-EB82-4A3C-92BC-945F6BB0074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9;p26">
              <a:extLst>
                <a:ext uri="{FF2B5EF4-FFF2-40B4-BE49-F238E27FC236}">
                  <a16:creationId xmlns:a16="http://schemas.microsoft.com/office/drawing/2014/main" id="{D58EAC15-C37B-410C-8C6A-AAA69CCAAFBD}"/>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0;p26">
              <a:extLst>
                <a:ext uri="{FF2B5EF4-FFF2-40B4-BE49-F238E27FC236}">
                  <a16:creationId xmlns:a16="http://schemas.microsoft.com/office/drawing/2014/main" id="{B57F1209-5C7A-40FD-8C75-BD66B040E27D}"/>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1;p26">
              <a:extLst>
                <a:ext uri="{FF2B5EF4-FFF2-40B4-BE49-F238E27FC236}">
                  <a16:creationId xmlns:a16="http://schemas.microsoft.com/office/drawing/2014/main" id="{2FAC9C64-B9E1-40F6-A30B-66CEAB172DA2}"/>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2;p26">
              <a:extLst>
                <a:ext uri="{FF2B5EF4-FFF2-40B4-BE49-F238E27FC236}">
                  <a16:creationId xmlns:a16="http://schemas.microsoft.com/office/drawing/2014/main" id="{6BD031F9-3DE2-4A79-BB16-9F4FA5503385}"/>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3;p26">
              <a:extLst>
                <a:ext uri="{FF2B5EF4-FFF2-40B4-BE49-F238E27FC236}">
                  <a16:creationId xmlns:a16="http://schemas.microsoft.com/office/drawing/2014/main" id="{3D34AC5C-2C8F-4734-83FF-8598D7879429}"/>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4;p26">
              <a:extLst>
                <a:ext uri="{FF2B5EF4-FFF2-40B4-BE49-F238E27FC236}">
                  <a16:creationId xmlns:a16="http://schemas.microsoft.com/office/drawing/2014/main" id="{B348FB50-0915-407D-8B7C-ED3B397D74A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5;p26">
              <a:extLst>
                <a:ext uri="{FF2B5EF4-FFF2-40B4-BE49-F238E27FC236}">
                  <a16:creationId xmlns:a16="http://schemas.microsoft.com/office/drawing/2014/main" id="{F929C55B-3254-420C-9050-9B05CABE72B1}"/>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66;p26">
              <a:extLst>
                <a:ext uri="{FF2B5EF4-FFF2-40B4-BE49-F238E27FC236}">
                  <a16:creationId xmlns:a16="http://schemas.microsoft.com/office/drawing/2014/main" id="{7000AE84-F56A-4F78-83DB-54B5A1417329}"/>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7;p26">
              <a:extLst>
                <a:ext uri="{FF2B5EF4-FFF2-40B4-BE49-F238E27FC236}">
                  <a16:creationId xmlns:a16="http://schemas.microsoft.com/office/drawing/2014/main" id="{AF8FDA96-A135-4C6A-9F8F-81E922713129}"/>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8;p26">
              <a:extLst>
                <a:ext uri="{FF2B5EF4-FFF2-40B4-BE49-F238E27FC236}">
                  <a16:creationId xmlns:a16="http://schemas.microsoft.com/office/drawing/2014/main" id="{6E45D0CF-441E-4516-B399-034F3C43E02C}"/>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9;p26">
              <a:extLst>
                <a:ext uri="{FF2B5EF4-FFF2-40B4-BE49-F238E27FC236}">
                  <a16:creationId xmlns:a16="http://schemas.microsoft.com/office/drawing/2014/main" id="{97258799-7547-40CB-9EB0-22A901A6136A}"/>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70;p26">
              <a:extLst>
                <a:ext uri="{FF2B5EF4-FFF2-40B4-BE49-F238E27FC236}">
                  <a16:creationId xmlns:a16="http://schemas.microsoft.com/office/drawing/2014/main" id="{454EF2C1-9DF7-4814-825E-99DE019DA409}"/>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71;p26">
              <a:extLst>
                <a:ext uri="{FF2B5EF4-FFF2-40B4-BE49-F238E27FC236}">
                  <a16:creationId xmlns:a16="http://schemas.microsoft.com/office/drawing/2014/main" id="{3F90E397-0E52-477E-90E2-AB232CA72ACF}"/>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2;p26">
              <a:extLst>
                <a:ext uri="{FF2B5EF4-FFF2-40B4-BE49-F238E27FC236}">
                  <a16:creationId xmlns:a16="http://schemas.microsoft.com/office/drawing/2014/main" id="{638BE270-79DF-4BB6-8699-0B2C48C503C8}"/>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3;p26">
              <a:extLst>
                <a:ext uri="{FF2B5EF4-FFF2-40B4-BE49-F238E27FC236}">
                  <a16:creationId xmlns:a16="http://schemas.microsoft.com/office/drawing/2014/main" id="{4B02CD63-E8CF-4655-B805-B00936D1A70F}"/>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74;p26">
              <a:extLst>
                <a:ext uri="{FF2B5EF4-FFF2-40B4-BE49-F238E27FC236}">
                  <a16:creationId xmlns:a16="http://schemas.microsoft.com/office/drawing/2014/main" id="{4B405DA9-B0CD-4A10-956A-D4F618D0FBA1}"/>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5;p26">
              <a:extLst>
                <a:ext uri="{FF2B5EF4-FFF2-40B4-BE49-F238E27FC236}">
                  <a16:creationId xmlns:a16="http://schemas.microsoft.com/office/drawing/2014/main" id="{2DA2DF87-A669-40A0-AF90-013E17B01B44}"/>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6;p26">
              <a:extLst>
                <a:ext uri="{FF2B5EF4-FFF2-40B4-BE49-F238E27FC236}">
                  <a16:creationId xmlns:a16="http://schemas.microsoft.com/office/drawing/2014/main" id="{60CB0781-4971-48D7-AC51-6981910E5A63}"/>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7;p26">
              <a:extLst>
                <a:ext uri="{FF2B5EF4-FFF2-40B4-BE49-F238E27FC236}">
                  <a16:creationId xmlns:a16="http://schemas.microsoft.com/office/drawing/2014/main" id="{93EE3BCD-C703-4F3F-95EC-CF4A0ED71A1D}"/>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8;p26">
              <a:extLst>
                <a:ext uri="{FF2B5EF4-FFF2-40B4-BE49-F238E27FC236}">
                  <a16:creationId xmlns:a16="http://schemas.microsoft.com/office/drawing/2014/main" id="{B1D52668-A4E8-48BE-9FAA-C676F8669967}"/>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9;p26">
              <a:extLst>
                <a:ext uri="{FF2B5EF4-FFF2-40B4-BE49-F238E27FC236}">
                  <a16:creationId xmlns:a16="http://schemas.microsoft.com/office/drawing/2014/main" id="{4CCECB04-A5DA-4268-8952-0AC84399D967}"/>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0;p26">
              <a:extLst>
                <a:ext uri="{FF2B5EF4-FFF2-40B4-BE49-F238E27FC236}">
                  <a16:creationId xmlns:a16="http://schemas.microsoft.com/office/drawing/2014/main" id="{DDAD431B-BA52-4D6A-9C34-EBFC589A7490}"/>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1;p26">
              <a:extLst>
                <a:ext uri="{FF2B5EF4-FFF2-40B4-BE49-F238E27FC236}">
                  <a16:creationId xmlns:a16="http://schemas.microsoft.com/office/drawing/2014/main" id="{EE1C8636-1081-4074-B80A-0A93BA7BA964}"/>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2;p26">
              <a:extLst>
                <a:ext uri="{FF2B5EF4-FFF2-40B4-BE49-F238E27FC236}">
                  <a16:creationId xmlns:a16="http://schemas.microsoft.com/office/drawing/2014/main" id="{A0DE3EF2-8FE7-4FFE-B176-C85A697CD31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83;p26">
              <a:extLst>
                <a:ext uri="{FF2B5EF4-FFF2-40B4-BE49-F238E27FC236}">
                  <a16:creationId xmlns:a16="http://schemas.microsoft.com/office/drawing/2014/main" id="{2D9827CC-7F44-4FA6-B0FA-07C50B110DF9}"/>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4;p26">
              <a:extLst>
                <a:ext uri="{FF2B5EF4-FFF2-40B4-BE49-F238E27FC236}">
                  <a16:creationId xmlns:a16="http://schemas.microsoft.com/office/drawing/2014/main" id="{791C7823-2591-44F5-8848-A9E8080A9F93}"/>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5;p26">
              <a:extLst>
                <a:ext uri="{FF2B5EF4-FFF2-40B4-BE49-F238E27FC236}">
                  <a16:creationId xmlns:a16="http://schemas.microsoft.com/office/drawing/2014/main" id="{B1664893-C2B9-4535-A155-4561C59F17FA}"/>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6;p26">
              <a:extLst>
                <a:ext uri="{FF2B5EF4-FFF2-40B4-BE49-F238E27FC236}">
                  <a16:creationId xmlns:a16="http://schemas.microsoft.com/office/drawing/2014/main" id="{108A0615-E723-4592-83B0-309E48E0F1D8}"/>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7;p26">
              <a:extLst>
                <a:ext uri="{FF2B5EF4-FFF2-40B4-BE49-F238E27FC236}">
                  <a16:creationId xmlns:a16="http://schemas.microsoft.com/office/drawing/2014/main" id="{EAA6C54E-0E5D-484F-BAF3-E2683D251971}"/>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8;p26">
              <a:extLst>
                <a:ext uri="{FF2B5EF4-FFF2-40B4-BE49-F238E27FC236}">
                  <a16:creationId xmlns:a16="http://schemas.microsoft.com/office/drawing/2014/main" id="{7184BEF9-D49C-404F-ADC6-6DC18C79B1BC}"/>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9;p26">
              <a:extLst>
                <a:ext uri="{FF2B5EF4-FFF2-40B4-BE49-F238E27FC236}">
                  <a16:creationId xmlns:a16="http://schemas.microsoft.com/office/drawing/2014/main" id="{67AEE46D-F495-4860-9679-C4276C83E24B}"/>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90;p26">
              <a:extLst>
                <a:ext uri="{FF2B5EF4-FFF2-40B4-BE49-F238E27FC236}">
                  <a16:creationId xmlns:a16="http://schemas.microsoft.com/office/drawing/2014/main" id="{F570A4CA-2A4B-4464-A8AF-A473E5AB8CE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91;p26">
              <a:extLst>
                <a:ext uri="{FF2B5EF4-FFF2-40B4-BE49-F238E27FC236}">
                  <a16:creationId xmlns:a16="http://schemas.microsoft.com/office/drawing/2014/main" id="{D16AF894-61A6-4A93-9DEC-CC126473B8B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92;p26">
              <a:extLst>
                <a:ext uri="{FF2B5EF4-FFF2-40B4-BE49-F238E27FC236}">
                  <a16:creationId xmlns:a16="http://schemas.microsoft.com/office/drawing/2014/main" id="{A7C0E037-175F-46C5-8B40-B8F6918CCAE2}"/>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93;p26">
              <a:extLst>
                <a:ext uri="{FF2B5EF4-FFF2-40B4-BE49-F238E27FC236}">
                  <a16:creationId xmlns:a16="http://schemas.microsoft.com/office/drawing/2014/main" id="{EFFDFAF9-CCD5-41AD-8A75-8AF96F89BFCB}"/>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94;p26">
              <a:extLst>
                <a:ext uri="{FF2B5EF4-FFF2-40B4-BE49-F238E27FC236}">
                  <a16:creationId xmlns:a16="http://schemas.microsoft.com/office/drawing/2014/main" id="{3D35DA55-6A00-4264-878A-52CFFC3A74ED}"/>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95;p26">
              <a:extLst>
                <a:ext uri="{FF2B5EF4-FFF2-40B4-BE49-F238E27FC236}">
                  <a16:creationId xmlns:a16="http://schemas.microsoft.com/office/drawing/2014/main" id="{BCC2D1A3-7D03-4668-8918-B620B2410B8F}"/>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6;p26">
              <a:extLst>
                <a:ext uri="{FF2B5EF4-FFF2-40B4-BE49-F238E27FC236}">
                  <a16:creationId xmlns:a16="http://schemas.microsoft.com/office/drawing/2014/main" id="{FF27114A-B810-4B22-872B-7D4FE7D1240B}"/>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97;p26">
              <a:extLst>
                <a:ext uri="{FF2B5EF4-FFF2-40B4-BE49-F238E27FC236}">
                  <a16:creationId xmlns:a16="http://schemas.microsoft.com/office/drawing/2014/main" id="{5F13BB77-7C74-4499-9A0C-B6FE02621B18}"/>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98;p26">
              <a:extLst>
                <a:ext uri="{FF2B5EF4-FFF2-40B4-BE49-F238E27FC236}">
                  <a16:creationId xmlns:a16="http://schemas.microsoft.com/office/drawing/2014/main" id="{887C538D-B533-4E4B-843F-850F1A5773DA}"/>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9;p26">
              <a:extLst>
                <a:ext uri="{FF2B5EF4-FFF2-40B4-BE49-F238E27FC236}">
                  <a16:creationId xmlns:a16="http://schemas.microsoft.com/office/drawing/2014/main" id="{255445C7-1013-4BC8-82CC-837F95A45C4B}"/>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00;p26">
              <a:extLst>
                <a:ext uri="{FF2B5EF4-FFF2-40B4-BE49-F238E27FC236}">
                  <a16:creationId xmlns:a16="http://schemas.microsoft.com/office/drawing/2014/main" id="{CC259092-AD00-41E7-8E36-D0F44B9E774F}"/>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01;p26">
              <a:extLst>
                <a:ext uri="{FF2B5EF4-FFF2-40B4-BE49-F238E27FC236}">
                  <a16:creationId xmlns:a16="http://schemas.microsoft.com/office/drawing/2014/main" id="{2ACFBC4F-1AD1-4284-9898-C715665E07CC}"/>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02;p26">
              <a:extLst>
                <a:ext uri="{FF2B5EF4-FFF2-40B4-BE49-F238E27FC236}">
                  <a16:creationId xmlns:a16="http://schemas.microsoft.com/office/drawing/2014/main" id="{BA7238EF-AD60-45E5-81FA-9BC293BD6567}"/>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03;p26">
              <a:extLst>
                <a:ext uri="{FF2B5EF4-FFF2-40B4-BE49-F238E27FC236}">
                  <a16:creationId xmlns:a16="http://schemas.microsoft.com/office/drawing/2014/main" id="{B81B82E3-A8DD-455F-9E5A-20662997487C}"/>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677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1719775" y="943575"/>
            <a:ext cx="5753100" cy="2567700"/>
          </a:xfrm>
          <a:prstGeom prst="roundRect">
            <a:avLst>
              <a:gd name="adj" fmla="val 1394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F</a:t>
            </a:r>
            <a:r>
              <a:rPr lang="en" dirty="0"/>
              <a:t>red Rogers</a:t>
            </a:r>
            <a:endParaRPr dirty="0"/>
          </a:p>
        </p:txBody>
      </p:sp>
      <p:sp>
        <p:nvSpPr>
          <p:cNvPr id="711" name="Google Shape;711;p27"/>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“Play is often talked about as if it were a relief to learning</a:t>
            </a:r>
          </a:p>
          <a:p>
            <a:pPr marL="0" lvl="0" indent="0" algn="ctr" rtl="0">
              <a:spcBef>
                <a:spcPts val="0"/>
              </a:spcBef>
              <a:spcAft>
                <a:spcPts val="0"/>
              </a:spcAft>
              <a:buNone/>
            </a:pPr>
            <a:r>
              <a:rPr lang="en" dirty="0"/>
              <a:t>But for children, play is serious. Play really is the work of childhood”</a:t>
            </a:r>
            <a:endParaRPr dirty="0"/>
          </a:p>
        </p:txBody>
      </p:sp>
      <p:sp>
        <p:nvSpPr>
          <p:cNvPr id="712" name="Google Shape;712;p27"/>
          <p:cNvSpPr/>
          <p:nvPr/>
        </p:nvSpPr>
        <p:spPr>
          <a:xfrm>
            <a:off x="3433113" y="3797975"/>
            <a:ext cx="2326437" cy="792596"/>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31160" y="-725757"/>
            <a:ext cx="2719813" cy="587626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p:cNvGrpSpPr/>
          <p:nvPr/>
        </p:nvGrpSpPr>
        <p:grpSpPr>
          <a:xfrm>
            <a:off x="7135200" y="2769714"/>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0" y="372012"/>
            <a:ext cx="1490486" cy="960916"/>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2099713" y="-68357"/>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IS phonics?</a:t>
            </a:r>
            <a:endParaRPr dirty="0"/>
          </a:p>
        </p:txBody>
      </p:sp>
      <p:sp>
        <p:nvSpPr>
          <p:cNvPr id="727" name="Google Shape;727;p28"/>
          <p:cNvSpPr txBox="1">
            <a:spLocks noGrp="1"/>
          </p:cNvSpPr>
          <p:nvPr>
            <p:ph type="subTitle" idx="1"/>
          </p:nvPr>
        </p:nvSpPr>
        <p:spPr>
          <a:xfrm>
            <a:off x="409903" y="590291"/>
            <a:ext cx="8030231" cy="792600"/>
          </a:xfrm>
          <a:prstGeom prst="rect">
            <a:avLst/>
          </a:prstGeom>
        </p:spPr>
        <p:txBody>
          <a:bodyPr spcFirstLastPara="1" wrap="square" lIns="91425" tIns="91425" rIns="91425" bIns="91425" anchor="t" anchorCtr="0">
            <a:noAutofit/>
          </a:bodyPr>
          <a:lstStyle/>
          <a:p>
            <a:pPr>
              <a:lnSpc>
                <a:spcPct val="105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’Letters and Sounds’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During daily phonics lessons, the children will learn new sounds (phonemes) and the corresponding grapheme (the way the letter is written). We teach through a multisensory approach, learning a phoneme and associated action, to support the child’s recall.  Phonics is the main approach to develop their reading and writing skills in class. Children will use their knowledge of letters and sounds in their reading and writing to decode and encode words. Children will be issued with a phonics book to take home, which contains the common and exception words for the phase they are learning and a phonic sheet for the phonemes learned that week. These are done in a child friendly manner. Do not worry, a reading workshop for Reception parents will be arranged in the autumn Term.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28" name="Google Shape;728;p28"/>
          <p:cNvGrpSpPr/>
          <p:nvPr/>
        </p:nvGrpSpPr>
        <p:grpSpPr>
          <a:xfrm>
            <a:off x="8220173" y="3371388"/>
            <a:ext cx="1225804" cy="1715884"/>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507873" y="3972109"/>
            <a:ext cx="1614687" cy="1575498"/>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3B46B3"/>
      </a:accent1>
      <a:accent2>
        <a:srgbClr val="949EFF"/>
      </a:accent2>
      <a:accent3>
        <a:srgbClr val="828EFF"/>
      </a:accent3>
      <a:accent4>
        <a:srgbClr val="E8C23A"/>
      </a:accent4>
      <a:accent5>
        <a:srgbClr val="FFE382"/>
      </a:accent5>
      <a:accent6>
        <a:srgbClr val="FFFCF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6BA8C8E2CA245821A86809E4FF355" ma:contentTypeVersion="5" ma:contentTypeDescription="Create a new document." ma:contentTypeScope="" ma:versionID="0c967c65604e7f47ce37d762d61d40c3">
  <xsd:schema xmlns:xsd="http://www.w3.org/2001/XMLSchema" xmlns:xs="http://www.w3.org/2001/XMLSchema" xmlns:p="http://schemas.microsoft.com/office/2006/metadata/properties" xmlns:ns3="44c3108b-96b7-41ad-bb34-b7ae1caabc76" xmlns:ns4="e3011bd3-abc4-4115-97a4-82f0130a9ddf" targetNamespace="http://schemas.microsoft.com/office/2006/metadata/properties" ma:root="true" ma:fieldsID="4ad1789478b65e7f115e46d9a80c356d" ns3:_="" ns4:_="">
    <xsd:import namespace="44c3108b-96b7-41ad-bb34-b7ae1caabc76"/>
    <xsd:import namespace="e3011bd3-abc4-4115-97a4-82f0130a9d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3108b-96b7-41ad-bb34-b7ae1caab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011bd3-abc4-4115-97a4-82f0130a9d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CBA558-88E3-4FE6-81AE-A2BE9C27B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3108b-96b7-41ad-bb34-b7ae1caabc76"/>
    <ds:schemaRef ds:uri="e3011bd3-abc4-4115-97a4-82f0130a9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05E643-74ED-4D88-92DF-D3340B3D1287}">
  <ds:schemaRefs>
    <ds:schemaRef ds:uri="http://schemas.microsoft.com/sharepoint/v3/contenttype/forms"/>
  </ds:schemaRefs>
</ds:datastoreItem>
</file>

<file path=customXml/itemProps3.xml><?xml version="1.0" encoding="utf-8"?>
<ds:datastoreItem xmlns:ds="http://schemas.openxmlformats.org/officeDocument/2006/customXml" ds:itemID="{87F9AB8B-19AA-433A-A621-2B50DFF52E76}">
  <ds:schemaRefs>
    <ds:schemaRef ds:uri="http://schemas.microsoft.com/office/infopath/2007/PartnerControls"/>
    <ds:schemaRef ds:uri="http://purl.org/dc/term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dcmitype/"/>
    <ds:schemaRef ds:uri="44c3108b-96b7-41ad-bb34-b7ae1caabc76"/>
    <ds:schemaRef ds:uri="e3011bd3-abc4-4115-97a4-82f0130a9dd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TotalTime>
  <Words>1721</Words>
  <Application>Microsoft Office PowerPoint</Application>
  <PresentationFormat>On-screen Show (16:9)</PresentationFormat>
  <Paragraphs>63</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Permanent Marker</vt:lpstr>
      <vt:lpstr>Arial</vt:lpstr>
      <vt:lpstr>Comic Sans MS</vt:lpstr>
      <vt:lpstr>Comfortaa</vt:lpstr>
      <vt:lpstr>Symbol</vt:lpstr>
      <vt:lpstr>Calibri</vt:lpstr>
      <vt:lpstr>SKETCH LESSON</vt:lpstr>
      <vt:lpstr>Welcome to our  reception class</vt:lpstr>
      <vt:lpstr>The adults in our class</vt:lpstr>
      <vt:lpstr>welcome</vt:lpstr>
      <vt:lpstr>welcome</vt:lpstr>
      <vt:lpstr>welcome</vt:lpstr>
      <vt:lpstr>School timetable</vt:lpstr>
      <vt:lpstr>School timetable</vt:lpstr>
      <vt:lpstr>Fred Rogers</vt:lpstr>
      <vt:lpstr>WHAT IS phonics?</vt:lpstr>
      <vt:lpstr>WHAT IS phonics?</vt:lpstr>
      <vt:lpstr>What can you do to help?</vt:lpstr>
      <vt:lpstr>HOW CAN YOU HELP?  First of all, you can encourage your child to hold their pen/pencil correctly; thumb and forefinger gripping the pencil and middle finger supporting, also encourage them to sit at a table or desk. Secondly make it fun! Below are examples of activities that you could do with your child as appropriate to their age and ability:  · Air writing (imaginary letters or words in the air)  · Writing on a partner’s back (partner feels for the correct pattern in letters or words)  · Sand writing (letters or words in sand or loose dirt)  · Paint writing (on an easel or outside on fences or playground using water)  · Leaf writing (shuffle feet in fallen leaves to make letters or words)  · Chalk writing  · Tracing letters/words written on paper  · Copying letters/words written on paper  · Independently translating printed text into handwriting script </vt:lpstr>
      <vt:lpstr>Keeping you informed We aim to keep you fully informed about your child’s progress and give you as much help as we can to support your child with learning at home. We have regular parent meetings and share information relating to your child, allowing you to share their learning from home as well. The first of our meetings will be scheduled to be before the first half term.  There is a school website which contains other useful information including the school newsletter . The address is www.st-marys-ce-pz.cornwall.sch.uk In addition to this, we have our own closed Facebook page where we share our weekly learning. Please search Stmarys Griffiths and send a message telling us who you are and the name of your child.   We are really looking forward to meeting you and your family, and we wish you every happiness and success within our St Mary’s family. </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reception class</dc:title>
  <dc:creator>Anita Griffiths</dc:creator>
  <cp:lastModifiedBy>Anita Michelle Griffiths</cp:lastModifiedBy>
  <cp:revision>6</cp:revision>
  <dcterms:modified xsi:type="dcterms:W3CDTF">2020-10-07T19:43:56Z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0x010100C356BA8C8E2CA245821A86809E4FF355</vt:lpwstr>
  </property>
</Properties>
</file>